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7" r:id="rId2"/>
    <p:sldId id="257" r:id="rId3"/>
    <p:sldId id="258" r:id="rId4"/>
    <p:sldId id="265" r:id="rId5"/>
    <p:sldId id="259" r:id="rId6"/>
    <p:sldId id="261" r:id="rId7"/>
    <p:sldId id="266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F5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3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Hurricane Katrina FEMA Data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387145630156071"/>
          <c:y val="0.17071454155477384"/>
          <c:w val="0.80640029106682709"/>
          <c:h val="0.569938631597641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Chronical Condition</c:v>
                </c:pt>
                <c:pt idx="1">
                  <c:v>Need of Medical Care</c:v>
                </c:pt>
                <c:pt idx="2">
                  <c:v>Deaths</c:v>
                </c:pt>
              </c:strCache>
            </c:strRef>
          </c:cat>
          <c:val>
            <c:numRef>
              <c:f>Sheet1!$B$2:$B$4</c:f>
              <c:numCache>
                <c:formatCode>#,##0.00</c:formatCode>
                <c:ptCount val="3"/>
                <c:pt idx="0">
                  <c:v>200000</c:v>
                </c:pt>
                <c:pt idx="1">
                  <c:v>10000</c:v>
                </c:pt>
                <c:pt idx="2">
                  <c:v>1800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A5-4CCA-9B95-CFCFC6510C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1355448"/>
        <c:axId val="221356104"/>
      </c:barChart>
      <c:catAx>
        <c:axId val="221355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1356104"/>
        <c:crosses val="autoZero"/>
        <c:auto val="1"/>
        <c:lblAlgn val="ctr"/>
        <c:lblOffset val="100"/>
        <c:noMultiLvlLbl val="0"/>
      </c:catAx>
      <c:valAx>
        <c:axId val="221356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1355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Reason for Death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63C-4A22-A4C9-BEB81419B943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63C-4A22-A4C9-BEB81419B943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63C-4A22-A4C9-BEB81419B943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accent2">
                      <a:lumMod val="6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63C-4A22-A4C9-BEB81419B943}"/>
              </c:ext>
            </c:extLst>
          </c:dPt>
          <c:dLbls>
            <c:dLbl>
              <c:idx val="0"/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63C-4A22-A4C9-BEB81419B943}"/>
                </c:ext>
              </c:extLst>
            </c:dLbl>
            <c:dLbl>
              <c:idx val="1"/>
              <c:layout>
                <c:manualLayout>
                  <c:x val="3.0830773244206938E-2"/>
                  <c:y val="-7.1368618651685534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63C-4A22-A4C9-BEB81419B9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Drowning</c:v>
                </c:pt>
                <c:pt idx="1">
                  <c:v>Injuries</c:v>
                </c:pt>
                <c:pt idx="2">
                  <c:v>Heart Condition</c:v>
                </c:pt>
                <c:pt idx="3">
                  <c:v>Uncategorized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</c:v>
                </c:pt>
                <c:pt idx="1">
                  <c:v>0.25</c:v>
                </c:pt>
                <c:pt idx="2">
                  <c:v>0.11</c:v>
                </c:pt>
                <c:pt idx="3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63C-4A22-A4C9-BEB81419B94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pattFill prst="dkDnDiag">
      <a:fgClr>
        <a:schemeClr val="lt1"/>
      </a:fgClr>
      <a:bgClr>
        <a:schemeClr val="dk1">
          <a:lumMod val="10000"/>
          <a:lumOff val="90000"/>
        </a:schemeClr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7C627C-6DD2-4C15-8521-9CD11B615336}" type="doc">
      <dgm:prSet loTypeId="urn:microsoft.com/office/officeart/2005/8/layout/cycle1" loCatId="cycl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6BA95B-8402-453C-90CB-3664F3297D98}">
      <dgm:prSet phldrT="[Text]" custT="1"/>
      <dgm:spPr/>
      <dgm:t>
        <a:bodyPr/>
        <a:lstStyle/>
        <a:p>
          <a:r>
            <a:rPr 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Care</a:t>
          </a:r>
        </a:p>
      </dgm:t>
    </dgm:pt>
    <dgm:pt modelId="{D2A3DD11-E3F2-4FEE-A5DD-6DF5EFFA5B7E}" type="parTrans" cxnId="{3383E136-E7E0-4F37-8323-F71C8CE14D05}">
      <dgm:prSet/>
      <dgm:spPr/>
      <dgm:t>
        <a:bodyPr/>
        <a:lstStyle/>
        <a:p>
          <a:endParaRPr lang="en-US"/>
        </a:p>
      </dgm:t>
    </dgm:pt>
    <dgm:pt modelId="{9BA7BB6A-F1FD-47B5-8DF2-DEFED974CE44}" type="sibTrans" cxnId="{3383E136-E7E0-4F37-8323-F71C8CE14D05}">
      <dgm:prSet/>
      <dgm:spPr/>
      <dgm:t>
        <a:bodyPr/>
        <a:lstStyle/>
        <a:p>
          <a:endParaRPr lang="en-US"/>
        </a:p>
      </dgm:t>
    </dgm:pt>
    <dgm:pt modelId="{86340A26-7721-4397-803F-6FAA88578A3E}">
      <dgm:prSet phldrT="[Text]" custT="1"/>
      <dgm:spPr/>
      <dgm:t>
        <a:bodyPr/>
        <a:lstStyle/>
        <a:p>
          <a:r>
            <a:rPr 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Recovery</a:t>
          </a:r>
        </a:p>
      </dgm:t>
    </dgm:pt>
    <dgm:pt modelId="{14B4501A-80D9-4110-9925-5EEEB0043ED6}" type="parTrans" cxnId="{53415582-4006-4F0C-821E-72D2C3F90009}">
      <dgm:prSet/>
      <dgm:spPr/>
      <dgm:t>
        <a:bodyPr/>
        <a:lstStyle/>
        <a:p>
          <a:endParaRPr lang="en-US"/>
        </a:p>
      </dgm:t>
    </dgm:pt>
    <dgm:pt modelId="{2C2CBC4A-E213-49C6-BBBF-5B195EF19EBC}" type="sibTrans" cxnId="{53415582-4006-4F0C-821E-72D2C3F90009}">
      <dgm:prSet/>
      <dgm:spPr/>
      <dgm:t>
        <a:bodyPr/>
        <a:lstStyle/>
        <a:p>
          <a:endParaRPr lang="en-US"/>
        </a:p>
      </dgm:t>
    </dgm:pt>
    <dgm:pt modelId="{F270AC58-99A8-4FEE-8FB3-2DB31F8F84A9}">
      <dgm:prSet phldrT="[Text]" custT="1"/>
      <dgm:spPr/>
      <dgm:t>
        <a:bodyPr/>
        <a:lstStyle/>
        <a:p>
          <a:r>
            <a:rPr 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Response</a:t>
          </a:r>
        </a:p>
      </dgm:t>
    </dgm:pt>
    <dgm:pt modelId="{FECA6CA9-C755-4462-844F-8A0A8D529579}" type="parTrans" cxnId="{7EC83E43-081C-4BE4-AFA4-D350B51308F3}">
      <dgm:prSet/>
      <dgm:spPr/>
      <dgm:t>
        <a:bodyPr/>
        <a:lstStyle/>
        <a:p>
          <a:endParaRPr lang="en-US"/>
        </a:p>
      </dgm:t>
    </dgm:pt>
    <dgm:pt modelId="{B6080664-D046-47FA-9D5D-A37428F8D820}" type="sibTrans" cxnId="{7EC83E43-081C-4BE4-AFA4-D350B51308F3}">
      <dgm:prSet/>
      <dgm:spPr/>
      <dgm:t>
        <a:bodyPr/>
        <a:lstStyle/>
        <a:p>
          <a:endParaRPr lang="en-US"/>
        </a:p>
      </dgm:t>
    </dgm:pt>
    <dgm:pt modelId="{719BA8BB-0C19-4984-927D-C1BCC4FDBC2B}" type="pres">
      <dgm:prSet presAssocID="{B77C627C-6DD2-4C15-8521-9CD11B615336}" presName="cycle" presStyleCnt="0">
        <dgm:presLayoutVars>
          <dgm:dir/>
          <dgm:resizeHandles val="exact"/>
        </dgm:presLayoutVars>
      </dgm:prSet>
      <dgm:spPr/>
    </dgm:pt>
    <dgm:pt modelId="{CC908C46-544B-4874-8205-6E6F8C7088D2}" type="pres">
      <dgm:prSet presAssocID="{5C6BA95B-8402-453C-90CB-3664F3297D98}" presName="dummy" presStyleCnt="0"/>
      <dgm:spPr/>
    </dgm:pt>
    <dgm:pt modelId="{4C27FA4C-D351-4D53-95DE-462E9017022B}" type="pres">
      <dgm:prSet presAssocID="{5C6BA95B-8402-453C-90CB-3664F3297D98}" presName="node" presStyleLbl="revTx" presStyleIdx="0" presStyleCnt="3">
        <dgm:presLayoutVars>
          <dgm:bulletEnabled val="1"/>
        </dgm:presLayoutVars>
      </dgm:prSet>
      <dgm:spPr/>
    </dgm:pt>
    <dgm:pt modelId="{69D08457-5179-4FEC-9F01-497FF3294B30}" type="pres">
      <dgm:prSet presAssocID="{9BA7BB6A-F1FD-47B5-8DF2-DEFED974CE44}" presName="sibTrans" presStyleLbl="node1" presStyleIdx="0" presStyleCnt="3" custLinFactNeighborX="-4300" custLinFactNeighborY="-8364"/>
      <dgm:spPr/>
    </dgm:pt>
    <dgm:pt modelId="{AC9BCC11-7FFC-4758-B393-E270823B9968}" type="pres">
      <dgm:prSet presAssocID="{86340A26-7721-4397-803F-6FAA88578A3E}" presName="dummy" presStyleCnt="0"/>
      <dgm:spPr/>
    </dgm:pt>
    <dgm:pt modelId="{F34A9E88-A45E-4F76-A993-327361F1E6C8}" type="pres">
      <dgm:prSet presAssocID="{86340A26-7721-4397-803F-6FAA88578A3E}" presName="node" presStyleLbl="revTx" presStyleIdx="1" presStyleCnt="3" custRadScaleRad="65356" custRadScaleInc="5682">
        <dgm:presLayoutVars>
          <dgm:bulletEnabled val="1"/>
        </dgm:presLayoutVars>
      </dgm:prSet>
      <dgm:spPr/>
    </dgm:pt>
    <dgm:pt modelId="{B0CFAB42-B23E-4508-AE45-368B15FC4AFC}" type="pres">
      <dgm:prSet presAssocID="{2C2CBC4A-E213-49C6-BBBF-5B195EF19EBC}" presName="sibTrans" presStyleLbl="node1" presStyleIdx="1" presStyleCnt="3" custLinFactNeighborX="2113" custLinFactNeighborY="-8364"/>
      <dgm:spPr/>
    </dgm:pt>
    <dgm:pt modelId="{E7008B49-51C8-4B68-97C8-8815E97E5A7F}" type="pres">
      <dgm:prSet presAssocID="{F270AC58-99A8-4FEE-8FB3-2DB31F8F84A9}" presName="dummy" presStyleCnt="0"/>
      <dgm:spPr/>
    </dgm:pt>
    <dgm:pt modelId="{226A4722-FE35-4733-B6C3-EAFDB472AEF5}" type="pres">
      <dgm:prSet presAssocID="{F270AC58-99A8-4FEE-8FB3-2DB31F8F84A9}" presName="node" presStyleLbl="revTx" presStyleIdx="2" presStyleCnt="3">
        <dgm:presLayoutVars>
          <dgm:bulletEnabled val="1"/>
        </dgm:presLayoutVars>
      </dgm:prSet>
      <dgm:spPr/>
    </dgm:pt>
    <dgm:pt modelId="{49AF4856-8863-4979-9CEE-45CF0D609A26}" type="pres">
      <dgm:prSet presAssocID="{B6080664-D046-47FA-9D5D-A37428F8D820}" presName="sibTrans" presStyleLbl="node1" presStyleIdx="2" presStyleCnt="3" custScaleX="110939" custLinFactNeighborX="-4300" custLinFactNeighborY="-1064"/>
      <dgm:spPr/>
    </dgm:pt>
  </dgm:ptLst>
  <dgm:cxnLst>
    <dgm:cxn modelId="{3383E136-E7E0-4F37-8323-F71C8CE14D05}" srcId="{B77C627C-6DD2-4C15-8521-9CD11B615336}" destId="{5C6BA95B-8402-453C-90CB-3664F3297D98}" srcOrd="0" destOrd="0" parTransId="{D2A3DD11-E3F2-4FEE-A5DD-6DF5EFFA5B7E}" sibTransId="{9BA7BB6A-F1FD-47B5-8DF2-DEFED974CE44}"/>
    <dgm:cxn modelId="{7EC83E43-081C-4BE4-AFA4-D350B51308F3}" srcId="{B77C627C-6DD2-4C15-8521-9CD11B615336}" destId="{F270AC58-99A8-4FEE-8FB3-2DB31F8F84A9}" srcOrd="2" destOrd="0" parTransId="{FECA6CA9-C755-4462-844F-8A0A8D529579}" sibTransId="{B6080664-D046-47FA-9D5D-A37428F8D820}"/>
    <dgm:cxn modelId="{16711E4C-846F-4BFD-BAB2-5E27D424396C}" type="presOf" srcId="{5C6BA95B-8402-453C-90CB-3664F3297D98}" destId="{4C27FA4C-D351-4D53-95DE-462E9017022B}" srcOrd="0" destOrd="0" presId="urn:microsoft.com/office/officeart/2005/8/layout/cycle1"/>
    <dgm:cxn modelId="{045ECE52-8672-44FD-A8A0-438CCAC8BA92}" type="presOf" srcId="{F270AC58-99A8-4FEE-8FB3-2DB31F8F84A9}" destId="{226A4722-FE35-4733-B6C3-EAFDB472AEF5}" srcOrd="0" destOrd="0" presId="urn:microsoft.com/office/officeart/2005/8/layout/cycle1"/>
    <dgm:cxn modelId="{00431F7D-2BC3-4DEA-AA8B-2BE1C29FD38A}" type="presOf" srcId="{9BA7BB6A-F1FD-47B5-8DF2-DEFED974CE44}" destId="{69D08457-5179-4FEC-9F01-497FF3294B30}" srcOrd="0" destOrd="0" presId="urn:microsoft.com/office/officeart/2005/8/layout/cycle1"/>
    <dgm:cxn modelId="{723F9281-ABAE-4342-A8A7-343D0638851B}" type="presOf" srcId="{B77C627C-6DD2-4C15-8521-9CD11B615336}" destId="{719BA8BB-0C19-4984-927D-C1BCC4FDBC2B}" srcOrd="0" destOrd="0" presId="urn:microsoft.com/office/officeart/2005/8/layout/cycle1"/>
    <dgm:cxn modelId="{508CD381-8420-4A65-96B3-83C4E5B4ECBE}" type="presOf" srcId="{2C2CBC4A-E213-49C6-BBBF-5B195EF19EBC}" destId="{B0CFAB42-B23E-4508-AE45-368B15FC4AFC}" srcOrd="0" destOrd="0" presId="urn:microsoft.com/office/officeart/2005/8/layout/cycle1"/>
    <dgm:cxn modelId="{53415582-4006-4F0C-821E-72D2C3F90009}" srcId="{B77C627C-6DD2-4C15-8521-9CD11B615336}" destId="{86340A26-7721-4397-803F-6FAA88578A3E}" srcOrd="1" destOrd="0" parTransId="{14B4501A-80D9-4110-9925-5EEEB0043ED6}" sibTransId="{2C2CBC4A-E213-49C6-BBBF-5B195EF19EBC}"/>
    <dgm:cxn modelId="{DF6C87C8-7720-49DD-8EB2-0F6C573D2645}" type="presOf" srcId="{86340A26-7721-4397-803F-6FAA88578A3E}" destId="{F34A9E88-A45E-4F76-A993-327361F1E6C8}" srcOrd="0" destOrd="0" presId="urn:microsoft.com/office/officeart/2005/8/layout/cycle1"/>
    <dgm:cxn modelId="{DBED1DDC-FE9B-4EB1-A274-10EED8000AF5}" type="presOf" srcId="{B6080664-D046-47FA-9D5D-A37428F8D820}" destId="{49AF4856-8863-4979-9CEE-45CF0D609A26}" srcOrd="0" destOrd="0" presId="urn:microsoft.com/office/officeart/2005/8/layout/cycle1"/>
    <dgm:cxn modelId="{E063C0A4-FB63-4826-919B-9AEB84F6A53F}" type="presParOf" srcId="{719BA8BB-0C19-4984-927D-C1BCC4FDBC2B}" destId="{CC908C46-544B-4874-8205-6E6F8C7088D2}" srcOrd="0" destOrd="0" presId="urn:microsoft.com/office/officeart/2005/8/layout/cycle1"/>
    <dgm:cxn modelId="{AD1BF0C5-08A5-4663-8006-06EFD9FCFBB9}" type="presParOf" srcId="{719BA8BB-0C19-4984-927D-C1BCC4FDBC2B}" destId="{4C27FA4C-D351-4D53-95DE-462E9017022B}" srcOrd="1" destOrd="0" presId="urn:microsoft.com/office/officeart/2005/8/layout/cycle1"/>
    <dgm:cxn modelId="{B5060402-A112-47A3-8003-55F940A6E5AD}" type="presParOf" srcId="{719BA8BB-0C19-4984-927D-C1BCC4FDBC2B}" destId="{69D08457-5179-4FEC-9F01-497FF3294B30}" srcOrd="2" destOrd="0" presId="urn:microsoft.com/office/officeart/2005/8/layout/cycle1"/>
    <dgm:cxn modelId="{D034B927-F024-4288-BBA4-2E3E3524DDE4}" type="presParOf" srcId="{719BA8BB-0C19-4984-927D-C1BCC4FDBC2B}" destId="{AC9BCC11-7FFC-4758-B393-E270823B9968}" srcOrd="3" destOrd="0" presId="urn:microsoft.com/office/officeart/2005/8/layout/cycle1"/>
    <dgm:cxn modelId="{92B52F04-790A-421F-927F-0680C37A8557}" type="presParOf" srcId="{719BA8BB-0C19-4984-927D-C1BCC4FDBC2B}" destId="{F34A9E88-A45E-4F76-A993-327361F1E6C8}" srcOrd="4" destOrd="0" presId="urn:microsoft.com/office/officeart/2005/8/layout/cycle1"/>
    <dgm:cxn modelId="{28A710A9-3873-4F61-A95A-2DDE29CE819C}" type="presParOf" srcId="{719BA8BB-0C19-4984-927D-C1BCC4FDBC2B}" destId="{B0CFAB42-B23E-4508-AE45-368B15FC4AFC}" srcOrd="5" destOrd="0" presId="urn:microsoft.com/office/officeart/2005/8/layout/cycle1"/>
    <dgm:cxn modelId="{98BF4B8D-C1C1-434E-A99E-6BBEC8D01CFA}" type="presParOf" srcId="{719BA8BB-0C19-4984-927D-C1BCC4FDBC2B}" destId="{E7008B49-51C8-4B68-97C8-8815E97E5A7F}" srcOrd="6" destOrd="0" presId="urn:microsoft.com/office/officeart/2005/8/layout/cycle1"/>
    <dgm:cxn modelId="{3601BBA7-1647-4835-8111-FA35C263278B}" type="presParOf" srcId="{719BA8BB-0C19-4984-927D-C1BCC4FDBC2B}" destId="{226A4722-FE35-4733-B6C3-EAFDB472AEF5}" srcOrd="7" destOrd="0" presId="urn:microsoft.com/office/officeart/2005/8/layout/cycle1"/>
    <dgm:cxn modelId="{1361F672-77AA-42C2-B5B3-520C0B21C7F8}" type="presParOf" srcId="{719BA8BB-0C19-4984-927D-C1BCC4FDBC2B}" destId="{49AF4856-8863-4979-9CEE-45CF0D609A26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75241A-2EA5-431B-8C8C-B5040E4BBE5E}" type="doc">
      <dgm:prSet loTypeId="urn:microsoft.com/office/officeart/2005/8/layout/h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6DBE95-8341-4789-9060-6A827B92AB63}">
      <dgm:prSet phldrT="[Text]" custT="1"/>
      <dgm:spPr/>
      <dgm:t>
        <a:bodyPr/>
        <a:lstStyle/>
        <a:p>
          <a:pPr algn="ctr"/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ER Room </a:t>
          </a:r>
        </a:p>
      </dgm:t>
    </dgm:pt>
    <dgm:pt modelId="{E0B10FCF-E0DA-4465-868F-B554859CB251}" type="parTrans" cxnId="{7EE3EC3A-4FD1-4CE9-94B0-E46A87C444C1}">
      <dgm:prSet/>
      <dgm:spPr/>
      <dgm:t>
        <a:bodyPr/>
        <a:lstStyle/>
        <a:p>
          <a:endParaRPr lang="en-US"/>
        </a:p>
      </dgm:t>
    </dgm:pt>
    <dgm:pt modelId="{48A39323-C8B2-4DED-9C62-F1E7CD1CB553}" type="sibTrans" cxnId="{7EE3EC3A-4FD1-4CE9-94B0-E46A87C444C1}">
      <dgm:prSet/>
      <dgm:spPr/>
      <dgm:t>
        <a:bodyPr/>
        <a:lstStyle/>
        <a:p>
          <a:endParaRPr lang="en-US"/>
        </a:p>
      </dgm:t>
    </dgm:pt>
    <dgm:pt modelId="{E3A412E2-9E86-4459-836C-71A389B93753}">
      <dgm:prSet phldrT="[Text]"/>
      <dgm:spPr/>
      <dgm:t>
        <a:bodyPr anchor="ctr"/>
        <a:lstStyle/>
        <a:p>
          <a:r>
            <a:rPr lang="en-US" dirty="0"/>
            <a:t>$5571</a:t>
          </a:r>
        </a:p>
      </dgm:t>
    </dgm:pt>
    <dgm:pt modelId="{03A8E313-6EC1-4305-A475-F5F275AF9053}" type="parTrans" cxnId="{205FF72A-4765-4929-B160-5A8B3CDEB3DC}">
      <dgm:prSet/>
      <dgm:spPr/>
      <dgm:t>
        <a:bodyPr/>
        <a:lstStyle/>
        <a:p>
          <a:endParaRPr lang="en-US"/>
        </a:p>
      </dgm:t>
    </dgm:pt>
    <dgm:pt modelId="{512027A9-4ABE-476B-9207-D63BC54E4F8E}" type="sibTrans" cxnId="{205FF72A-4765-4929-B160-5A8B3CDEB3DC}">
      <dgm:prSet/>
      <dgm:spPr/>
      <dgm:t>
        <a:bodyPr/>
        <a:lstStyle/>
        <a:p>
          <a:endParaRPr lang="en-US"/>
        </a:p>
      </dgm:t>
    </dgm:pt>
    <dgm:pt modelId="{75F8CE1F-339C-4254-AF57-861D9A4EE16A}">
      <dgm:prSet phldrT="[Text]" custT="1"/>
      <dgm:spPr/>
      <dgm:t>
        <a:bodyPr/>
        <a:lstStyle/>
        <a:p>
          <a:pPr algn="ctr"/>
          <a:r>
            <a:rPr lang="en-US" sz="1800" baseline="0" dirty="0">
              <a:latin typeface="Arial" panose="020B0604020202020204" pitchFamily="34" charset="0"/>
              <a:cs typeface="Arial" panose="020B0604020202020204" pitchFamily="34" charset="0"/>
            </a:rPr>
            <a:t>Hospital Transfer</a:t>
          </a:r>
        </a:p>
      </dgm:t>
    </dgm:pt>
    <dgm:pt modelId="{B3DA845E-7D8D-4BAC-948E-D0FD4AA40830}" type="parTrans" cxnId="{3BAF156D-BDDA-449E-88A0-FC8BCFD4CD94}">
      <dgm:prSet/>
      <dgm:spPr/>
      <dgm:t>
        <a:bodyPr/>
        <a:lstStyle/>
        <a:p>
          <a:endParaRPr lang="en-US"/>
        </a:p>
      </dgm:t>
    </dgm:pt>
    <dgm:pt modelId="{5C751D1D-A51A-4734-90B2-882B8F735812}" type="sibTrans" cxnId="{3BAF156D-BDDA-449E-88A0-FC8BCFD4CD94}">
      <dgm:prSet/>
      <dgm:spPr/>
      <dgm:t>
        <a:bodyPr/>
        <a:lstStyle/>
        <a:p>
          <a:endParaRPr lang="en-US"/>
        </a:p>
      </dgm:t>
    </dgm:pt>
    <dgm:pt modelId="{02895D0E-1238-4133-B1F0-FE8254D2D809}">
      <dgm:prSet phldrT="[Text]"/>
      <dgm:spPr/>
      <dgm:t>
        <a:bodyPr anchor="ctr"/>
        <a:lstStyle/>
        <a:p>
          <a:r>
            <a:rPr lang="en-US" dirty="0"/>
            <a:t>$13/Mil (trans. Cost)</a:t>
          </a:r>
        </a:p>
      </dgm:t>
    </dgm:pt>
    <dgm:pt modelId="{1938BEE7-1397-474F-8B5A-8EC074C7E124}" type="parTrans" cxnId="{C0620A1D-2E22-40E3-911D-A1790676B7D3}">
      <dgm:prSet/>
      <dgm:spPr/>
      <dgm:t>
        <a:bodyPr/>
        <a:lstStyle/>
        <a:p>
          <a:endParaRPr lang="en-US"/>
        </a:p>
      </dgm:t>
    </dgm:pt>
    <dgm:pt modelId="{042A9A35-8866-4F74-A3B5-A82B551A65A1}" type="sibTrans" cxnId="{C0620A1D-2E22-40E3-911D-A1790676B7D3}">
      <dgm:prSet/>
      <dgm:spPr/>
      <dgm:t>
        <a:bodyPr/>
        <a:lstStyle/>
        <a:p>
          <a:endParaRPr lang="en-US"/>
        </a:p>
      </dgm:t>
    </dgm:pt>
    <dgm:pt modelId="{32F52D60-F385-4FE9-96F0-9A383DBEE8E9}">
      <dgm:prSet phldrT="[Text]" custT="1"/>
      <dgm:spPr/>
      <dgm:t>
        <a:bodyPr/>
        <a:lstStyle/>
        <a:p>
          <a:pPr algn="ctr"/>
          <a:r>
            <a:rPr lang="en-US" sz="1800" baseline="0" dirty="0">
              <a:latin typeface="Arial" panose="020B0604020202020204" pitchFamily="34" charset="0"/>
              <a:cs typeface="Arial" panose="020B0604020202020204" pitchFamily="34" charset="0"/>
            </a:rPr>
            <a:t>Other Charges</a:t>
          </a:r>
        </a:p>
      </dgm:t>
    </dgm:pt>
    <dgm:pt modelId="{8FA234D2-EBC8-4BE5-86EF-BBD9207D7FB7}" type="parTrans" cxnId="{C2C90B52-3DF8-4949-BF3B-5B5346580BD1}">
      <dgm:prSet/>
      <dgm:spPr/>
      <dgm:t>
        <a:bodyPr/>
        <a:lstStyle/>
        <a:p>
          <a:endParaRPr lang="en-US"/>
        </a:p>
      </dgm:t>
    </dgm:pt>
    <dgm:pt modelId="{27C895DE-1032-4B48-A69B-0489B86CEAD1}" type="sibTrans" cxnId="{C2C90B52-3DF8-4949-BF3B-5B5346580BD1}">
      <dgm:prSet/>
      <dgm:spPr/>
      <dgm:t>
        <a:bodyPr/>
        <a:lstStyle/>
        <a:p>
          <a:endParaRPr lang="en-US"/>
        </a:p>
      </dgm:t>
    </dgm:pt>
    <dgm:pt modelId="{D93A73D8-5E37-4DD0-892E-760C86C5E23C}">
      <dgm:prSet phldrT="[Text]"/>
      <dgm:spPr/>
      <dgm:t>
        <a:bodyPr anchor="ctr"/>
        <a:lstStyle/>
        <a:p>
          <a:r>
            <a:rPr lang="en-US" dirty="0"/>
            <a:t>(i.e. Ibuprofen $60, Eye drops $238)</a:t>
          </a:r>
        </a:p>
      </dgm:t>
    </dgm:pt>
    <dgm:pt modelId="{DD4C4844-0760-4837-A9BC-3BCE2D311A51}" type="parTrans" cxnId="{F4398141-9AD3-478B-B73F-A78A57261C6F}">
      <dgm:prSet/>
      <dgm:spPr/>
      <dgm:t>
        <a:bodyPr/>
        <a:lstStyle/>
        <a:p>
          <a:endParaRPr lang="en-US"/>
        </a:p>
      </dgm:t>
    </dgm:pt>
    <dgm:pt modelId="{0772D583-BD66-4D0C-BCB6-CB5EDEB6D300}" type="sibTrans" cxnId="{F4398141-9AD3-478B-B73F-A78A57261C6F}">
      <dgm:prSet/>
      <dgm:spPr/>
      <dgm:t>
        <a:bodyPr/>
        <a:lstStyle/>
        <a:p>
          <a:endParaRPr lang="en-US"/>
        </a:p>
      </dgm:t>
    </dgm:pt>
    <dgm:pt modelId="{C93F769F-6712-4056-B13A-E801C5171E7E}">
      <dgm:prSet phldrT="[Text]"/>
      <dgm:spPr/>
      <dgm:t>
        <a:bodyPr anchor="ctr"/>
        <a:lstStyle/>
        <a:p>
          <a:r>
            <a:rPr lang="en-US" dirty="0"/>
            <a:t>$500 - $650</a:t>
          </a:r>
        </a:p>
      </dgm:t>
    </dgm:pt>
    <dgm:pt modelId="{0AF89810-372B-479C-B5CE-960FB862EB7A}" type="parTrans" cxnId="{B3B2EDB9-4CC6-4826-A5C1-EE7E722C5CA7}">
      <dgm:prSet/>
      <dgm:spPr/>
      <dgm:t>
        <a:bodyPr/>
        <a:lstStyle/>
        <a:p>
          <a:endParaRPr lang="en-US"/>
        </a:p>
      </dgm:t>
    </dgm:pt>
    <dgm:pt modelId="{57665241-A7BE-46B7-A1E6-999B11F43E09}" type="sibTrans" cxnId="{B3B2EDB9-4CC6-4826-A5C1-EE7E722C5CA7}">
      <dgm:prSet/>
      <dgm:spPr/>
      <dgm:t>
        <a:bodyPr/>
        <a:lstStyle/>
        <a:p>
          <a:endParaRPr lang="en-US"/>
        </a:p>
      </dgm:t>
    </dgm:pt>
    <dgm:pt modelId="{62964FAC-536D-436B-91FE-FEC169D9D2FB}">
      <dgm:prSet phldrT="[Text]"/>
      <dgm:spPr/>
      <dgm:t>
        <a:bodyPr anchor="ctr"/>
        <a:lstStyle/>
        <a:p>
          <a:endParaRPr lang="en-US" dirty="0"/>
        </a:p>
      </dgm:t>
    </dgm:pt>
    <dgm:pt modelId="{55BB07E3-4E05-4108-9731-60003FB9B937}" type="parTrans" cxnId="{79F4B2A8-1AF0-433D-AF9B-DFE419834689}">
      <dgm:prSet/>
      <dgm:spPr/>
      <dgm:t>
        <a:bodyPr/>
        <a:lstStyle/>
        <a:p>
          <a:endParaRPr lang="en-US"/>
        </a:p>
      </dgm:t>
    </dgm:pt>
    <dgm:pt modelId="{E45837F9-D826-4E4E-BCEA-61375BD90EDE}" type="sibTrans" cxnId="{79F4B2A8-1AF0-433D-AF9B-DFE419834689}">
      <dgm:prSet/>
      <dgm:spPr/>
      <dgm:t>
        <a:bodyPr/>
        <a:lstStyle/>
        <a:p>
          <a:endParaRPr lang="en-US"/>
        </a:p>
      </dgm:t>
    </dgm:pt>
    <dgm:pt modelId="{2CACFB5B-0754-4ACF-9109-6182F121C60F}">
      <dgm:prSet phldrT="[Text]"/>
      <dgm:spPr/>
      <dgm:t>
        <a:bodyPr anchor="ctr"/>
        <a:lstStyle/>
        <a:p>
          <a:endParaRPr lang="en-US" dirty="0"/>
        </a:p>
      </dgm:t>
    </dgm:pt>
    <dgm:pt modelId="{B62E6750-69ED-44D2-8315-DCEEE1DF791E}" type="parTrans" cxnId="{3C7BBC2B-11AD-4D2B-BE4C-C23B8AF8DE75}">
      <dgm:prSet/>
      <dgm:spPr/>
      <dgm:t>
        <a:bodyPr/>
        <a:lstStyle/>
        <a:p>
          <a:endParaRPr lang="en-US"/>
        </a:p>
      </dgm:t>
    </dgm:pt>
    <dgm:pt modelId="{BD706F78-7A75-4533-983F-D40E5C42B76F}" type="sibTrans" cxnId="{3C7BBC2B-11AD-4D2B-BE4C-C23B8AF8DE75}">
      <dgm:prSet/>
      <dgm:spPr/>
      <dgm:t>
        <a:bodyPr/>
        <a:lstStyle/>
        <a:p>
          <a:endParaRPr lang="en-US"/>
        </a:p>
      </dgm:t>
    </dgm:pt>
    <dgm:pt modelId="{3750DBBE-EA6C-446F-AEF7-C3BC4D2A5D5B}" type="pres">
      <dgm:prSet presAssocID="{5875241A-2EA5-431B-8C8C-B5040E4BBE5E}" presName="linearFlow" presStyleCnt="0">
        <dgm:presLayoutVars>
          <dgm:dir/>
          <dgm:animLvl val="lvl"/>
          <dgm:resizeHandles/>
        </dgm:presLayoutVars>
      </dgm:prSet>
      <dgm:spPr/>
    </dgm:pt>
    <dgm:pt modelId="{42561F6D-13D8-4E54-BD7B-C773459F0271}" type="pres">
      <dgm:prSet presAssocID="{026DBE95-8341-4789-9060-6A827B92AB63}" presName="compositeNode" presStyleCnt="0">
        <dgm:presLayoutVars>
          <dgm:bulletEnabled val="1"/>
        </dgm:presLayoutVars>
      </dgm:prSet>
      <dgm:spPr/>
    </dgm:pt>
    <dgm:pt modelId="{612E666D-D23D-40F8-9EBB-59FF548B88E4}" type="pres">
      <dgm:prSet presAssocID="{026DBE95-8341-4789-9060-6A827B92AB63}" presName="image" presStyleLbl="fgImgPlace1" presStyleIdx="0" presStyleCnt="3" custScaleX="268228" custScaleY="139151" custLinFactNeighborX="73492" custLinFactNeighborY="432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65B03857-3759-4F4C-8DDB-C2F3A10195B6}" type="pres">
      <dgm:prSet presAssocID="{026DBE95-8341-4789-9060-6A827B92AB63}" presName="childNode" presStyleLbl="node1" presStyleIdx="0" presStyleCnt="3" custScaleX="95484" custLinFactNeighborX="-5746" custLinFactNeighborY="1522">
        <dgm:presLayoutVars>
          <dgm:bulletEnabled val="1"/>
        </dgm:presLayoutVars>
      </dgm:prSet>
      <dgm:spPr/>
    </dgm:pt>
    <dgm:pt modelId="{13196A3D-4BC8-4199-963A-F8F6F658A568}" type="pres">
      <dgm:prSet presAssocID="{026DBE95-8341-4789-9060-6A827B92AB63}" presName="parentNode" presStyleLbl="revTx" presStyleIdx="0" presStyleCnt="3" custLinFactX="-13454" custLinFactNeighborX="-100000" custLinFactNeighborY="4550">
        <dgm:presLayoutVars>
          <dgm:chMax val="0"/>
          <dgm:bulletEnabled val="1"/>
        </dgm:presLayoutVars>
      </dgm:prSet>
      <dgm:spPr/>
    </dgm:pt>
    <dgm:pt modelId="{BDD66A1E-661F-41B2-BC0A-E12A40B14F36}" type="pres">
      <dgm:prSet presAssocID="{48A39323-C8B2-4DED-9C62-F1E7CD1CB553}" presName="sibTrans" presStyleCnt="0"/>
      <dgm:spPr/>
    </dgm:pt>
    <dgm:pt modelId="{560A6041-9176-4128-BE50-1EC8D71AACFE}" type="pres">
      <dgm:prSet presAssocID="{75F8CE1F-339C-4254-AF57-861D9A4EE16A}" presName="compositeNode" presStyleCnt="0">
        <dgm:presLayoutVars>
          <dgm:bulletEnabled val="1"/>
        </dgm:presLayoutVars>
      </dgm:prSet>
      <dgm:spPr/>
    </dgm:pt>
    <dgm:pt modelId="{3F41F8B5-0754-4ED1-A7A5-FF6BAE1D4EA7}" type="pres">
      <dgm:prSet presAssocID="{75F8CE1F-339C-4254-AF57-861D9A4EE16A}" presName="image" presStyleLbl="fgImgPlace1" presStyleIdx="1" presStyleCnt="3" custScaleX="268468" custScaleY="138800" custLinFactNeighborX="21197" custLinFactNeighborY="184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BC984B11-F32F-4276-BE82-E19813AE22FF}" type="pres">
      <dgm:prSet presAssocID="{75F8CE1F-339C-4254-AF57-861D9A4EE16A}" presName="childNode" presStyleLbl="node1" presStyleIdx="1" presStyleCnt="3" custScaleX="95639" custLinFactNeighborX="-26609" custLinFactNeighborY="-475">
        <dgm:presLayoutVars>
          <dgm:bulletEnabled val="1"/>
        </dgm:presLayoutVars>
      </dgm:prSet>
      <dgm:spPr/>
    </dgm:pt>
    <dgm:pt modelId="{A6B6D466-2715-4770-A0DA-8631150F0C80}" type="pres">
      <dgm:prSet presAssocID="{75F8CE1F-339C-4254-AF57-861D9A4EE16A}" presName="parentNode" presStyleLbl="revTx" presStyleIdx="1" presStyleCnt="3" custScaleX="116907" custScaleY="85921" custLinFactX="-15641" custLinFactNeighborX="-100000" custLinFactNeighborY="7503">
        <dgm:presLayoutVars>
          <dgm:chMax val="0"/>
          <dgm:bulletEnabled val="1"/>
        </dgm:presLayoutVars>
      </dgm:prSet>
      <dgm:spPr/>
    </dgm:pt>
    <dgm:pt modelId="{57BD6D5E-21F5-4266-834A-F7D49ED3D3EB}" type="pres">
      <dgm:prSet presAssocID="{5C751D1D-A51A-4734-90B2-882B8F735812}" presName="sibTrans" presStyleCnt="0"/>
      <dgm:spPr/>
    </dgm:pt>
    <dgm:pt modelId="{70BB5263-DB38-48E0-A15B-965F776C92E3}" type="pres">
      <dgm:prSet presAssocID="{32F52D60-F385-4FE9-96F0-9A383DBEE8E9}" presName="compositeNode" presStyleCnt="0">
        <dgm:presLayoutVars>
          <dgm:bulletEnabled val="1"/>
        </dgm:presLayoutVars>
      </dgm:prSet>
      <dgm:spPr/>
    </dgm:pt>
    <dgm:pt modelId="{03460D57-AA74-46E4-AF1F-6F312F71E30D}" type="pres">
      <dgm:prSet presAssocID="{32F52D60-F385-4FE9-96F0-9A383DBEE8E9}" presName="image" presStyleLbl="fgImgPlace1" presStyleIdx="2" presStyleCnt="3" custScaleX="268903" custScaleY="139025" custLinFactNeighborX="-45452" custLinFactNeighborY="883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  <dgm:pt modelId="{3A47C69F-EC38-4754-AD92-CB2BDCD19AA6}" type="pres">
      <dgm:prSet presAssocID="{32F52D60-F385-4FE9-96F0-9A383DBEE8E9}" presName="childNode" presStyleLbl="node1" presStyleIdx="2" presStyleCnt="3" custScaleX="95950" custLinFactNeighborX="-54667" custLinFactNeighborY="-1015">
        <dgm:presLayoutVars>
          <dgm:bulletEnabled val="1"/>
        </dgm:presLayoutVars>
      </dgm:prSet>
      <dgm:spPr/>
    </dgm:pt>
    <dgm:pt modelId="{3B4B5967-B8E1-4C26-AEC0-A36FF9F86009}" type="pres">
      <dgm:prSet presAssocID="{32F52D60-F385-4FE9-96F0-9A383DBEE8E9}" presName="parentNode" presStyleLbl="revTx" presStyleIdx="2" presStyleCnt="3" custLinFactX="-100000" custLinFactNeighborX="-161343" custLinFactNeighborY="-1099">
        <dgm:presLayoutVars>
          <dgm:chMax val="0"/>
          <dgm:bulletEnabled val="1"/>
        </dgm:presLayoutVars>
      </dgm:prSet>
      <dgm:spPr/>
    </dgm:pt>
  </dgm:ptLst>
  <dgm:cxnLst>
    <dgm:cxn modelId="{A856761B-A492-478B-95A5-74CA0D99AD8C}" type="presOf" srcId="{75F8CE1F-339C-4254-AF57-861D9A4EE16A}" destId="{A6B6D466-2715-4770-A0DA-8631150F0C80}" srcOrd="0" destOrd="0" presId="urn:microsoft.com/office/officeart/2005/8/layout/hList2"/>
    <dgm:cxn modelId="{C0620A1D-2E22-40E3-911D-A1790676B7D3}" srcId="{75F8CE1F-339C-4254-AF57-861D9A4EE16A}" destId="{02895D0E-1238-4133-B1F0-FE8254D2D809}" srcOrd="2" destOrd="0" parTransId="{1938BEE7-1397-474F-8B5A-8EC074C7E124}" sibTransId="{042A9A35-8866-4F74-A3B5-A82B551A65A1}"/>
    <dgm:cxn modelId="{83867E1F-1B8E-4BB8-822E-97CFA30287B3}" type="presOf" srcId="{E3A412E2-9E86-4459-836C-71A389B93753}" destId="{65B03857-3759-4F4C-8DDB-C2F3A10195B6}" srcOrd="0" destOrd="0" presId="urn:microsoft.com/office/officeart/2005/8/layout/hList2"/>
    <dgm:cxn modelId="{205FF72A-4765-4929-B160-5A8B3CDEB3DC}" srcId="{026DBE95-8341-4789-9060-6A827B92AB63}" destId="{E3A412E2-9E86-4459-836C-71A389B93753}" srcOrd="0" destOrd="0" parTransId="{03A8E313-6EC1-4305-A475-F5F275AF9053}" sibTransId="{512027A9-4ABE-476B-9207-D63BC54E4F8E}"/>
    <dgm:cxn modelId="{3E5F172B-BC95-44DA-A57F-27473928D1CE}" type="presOf" srcId="{026DBE95-8341-4789-9060-6A827B92AB63}" destId="{13196A3D-4BC8-4199-963A-F8F6F658A568}" srcOrd="0" destOrd="0" presId="urn:microsoft.com/office/officeart/2005/8/layout/hList2"/>
    <dgm:cxn modelId="{3C7BBC2B-11AD-4D2B-BE4C-C23B8AF8DE75}" srcId="{32F52D60-F385-4FE9-96F0-9A383DBEE8E9}" destId="{2CACFB5B-0754-4ACF-9109-6182F121C60F}" srcOrd="0" destOrd="0" parTransId="{B62E6750-69ED-44D2-8315-DCEEE1DF791E}" sibTransId="{BD706F78-7A75-4533-983F-D40E5C42B76F}"/>
    <dgm:cxn modelId="{7EE3EC3A-4FD1-4CE9-94B0-E46A87C444C1}" srcId="{5875241A-2EA5-431B-8C8C-B5040E4BBE5E}" destId="{026DBE95-8341-4789-9060-6A827B92AB63}" srcOrd="0" destOrd="0" parTransId="{E0B10FCF-E0DA-4465-868F-B554859CB251}" sibTransId="{48A39323-C8B2-4DED-9C62-F1E7CD1CB553}"/>
    <dgm:cxn modelId="{F4398141-9AD3-478B-B73F-A78A57261C6F}" srcId="{32F52D60-F385-4FE9-96F0-9A383DBEE8E9}" destId="{D93A73D8-5E37-4DD0-892E-760C86C5E23C}" srcOrd="1" destOrd="0" parTransId="{DD4C4844-0760-4837-A9BC-3BCE2D311A51}" sibTransId="{0772D583-BD66-4D0C-BCB6-CB5EDEB6D300}"/>
    <dgm:cxn modelId="{C2C90B52-3DF8-4949-BF3B-5B5346580BD1}" srcId="{5875241A-2EA5-431B-8C8C-B5040E4BBE5E}" destId="{32F52D60-F385-4FE9-96F0-9A383DBEE8E9}" srcOrd="2" destOrd="0" parTransId="{8FA234D2-EBC8-4BE5-86EF-BBD9207D7FB7}" sibTransId="{27C895DE-1032-4B48-A69B-0489B86CEAD1}"/>
    <dgm:cxn modelId="{D9D61556-FD81-4AE2-BCFD-19527F65F483}" type="presOf" srcId="{5875241A-2EA5-431B-8C8C-B5040E4BBE5E}" destId="{3750DBBE-EA6C-446F-AEF7-C3BC4D2A5D5B}" srcOrd="0" destOrd="0" presId="urn:microsoft.com/office/officeart/2005/8/layout/hList2"/>
    <dgm:cxn modelId="{3BAF156D-BDDA-449E-88A0-FC8BCFD4CD94}" srcId="{5875241A-2EA5-431B-8C8C-B5040E4BBE5E}" destId="{75F8CE1F-339C-4254-AF57-861D9A4EE16A}" srcOrd="1" destOrd="0" parTransId="{B3DA845E-7D8D-4BAC-948E-D0FD4AA40830}" sibTransId="{5C751D1D-A51A-4734-90B2-882B8F735812}"/>
    <dgm:cxn modelId="{3D98498C-00E8-407C-BFA8-AA3A4492C271}" type="presOf" srcId="{C93F769F-6712-4056-B13A-E801C5171E7E}" destId="{BC984B11-F32F-4276-BE82-E19813AE22FF}" srcOrd="0" destOrd="1" presId="urn:microsoft.com/office/officeart/2005/8/layout/hList2"/>
    <dgm:cxn modelId="{6E09FE8F-AB66-4DEA-9C74-7DEA28B05DD6}" type="presOf" srcId="{62964FAC-536D-436B-91FE-FEC169D9D2FB}" destId="{BC984B11-F32F-4276-BE82-E19813AE22FF}" srcOrd="0" destOrd="0" presId="urn:microsoft.com/office/officeart/2005/8/layout/hList2"/>
    <dgm:cxn modelId="{24B452A3-21BC-415A-9385-09F4BCBEBFF1}" type="presOf" srcId="{02895D0E-1238-4133-B1F0-FE8254D2D809}" destId="{BC984B11-F32F-4276-BE82-E19813AE22FF}" srcOrd="0" destOrd="2" presId="urn:microsoft.com/office/officeart/2005/8/layout/hList2"/>
    <dgm:cxn modelId="{79F4B2A8-1AF0-433D-AF9B-DFE419834689}" srcId="{75F8CE1F-339C-4254-AF57-861D9A4EE16A}" destId="{62964FAC-536D-436B-91FE-FEC169D9D2FB}" srcOrd="0" destOrd="0" parTransId="{55BB07E3-4E05-4108-9731-60003FB9B937}" sibTransId="{E45837F9-D826-4E4E-BCEA-61375BD90EDE}"/>
    <dgm:cxn modelId="{441A7FAD-6407-41FE-A367-A43C0D5E4001}" type="presOf" srcId="{32F52D60-F385-4FE9-96F0-9A383DBEE8E9}" destId="{3B4B5967-B8E1-4C26-AEC0-A36FF9F86009}" srcOrd="0" destOrd="0" presId="urn:microsoft.com/office/officeart/2005/8/layout/hList2"/>
    <dgm:cxn modelId="{1853F0B1-CB1E-459E-B200-72A5D2D06E23}" type="presOf" srcId="{2CACFB5B-0754-4ACF-9109-6182F121C60F}" destId="{3A47C69F-EC38-4754-AD92-CB2BDCD19AA6}" srcOrd="0" destOrd="0" presId="urn:microsoft.com/office/officeart/2005/8/layout/hList2"/>
    <dgm:cxn modelId="{B3B2EDB9-4CC6-4826-A5C1-EE7E722C5CA7}" srcId="{75F8CE1F-339C-4254-AF57-861D9A4EE16A}" destId="{C93F769F-6712-4056-B13A-E801C5171E7E}" srcOrd="1" destOrd="0" parTransId="{0AF89810-372B-479C-B5CE-960FB862EB7A}" sibTransId="{57665241-A7BE-46B7-A1E6-999B11F43E09}"/>
    <dgm:cxn modelId="{93BD12F2-A7DA-403A-8FDD-6290723C6129}" type="presOf" srcId="{D93A73D8-5E37-4DD0-892E-760C86C5E23C}" destId="{3A47C69F-EC38-4754-AD92-CB2BDCD19AA6}" srcOrd="0" destOrd="1" presId="urn:microsoft.com/office/officeart/2005/8/layout/hList2"/>
    <dgm:cxn modelId="{2A0FA977-55CE-49D6-8522-C2676B1EAA5C}" type="presParOf" srcId="{3750DBBE-EA6C-446F-AEF7-C3BC4D2A5D5B}" destId="{42561F6D-13D8-4E54-BD7B-C773459F0271}" srcOrd="0" destOrd="0" presId="urn:microsoft.com/office/officeart/2005/8/layout/hList2"/>
    <dgm:cxn modelId="{2B43E369-34D7-4902-B039-CF152F1664A7}" type="presParOf" srcId="{42561F6D-13D8-4E54-BD7B-C773459F0271}" destId="{612E666D-D23D-40F8-9EBB-59FF548B88E4}" srcOrd="0" destOrd="0" presId="urn:microsoft.com/office/officeart/2005/8/layout/hList2"/>
    <dgm:cxn modelId="{AE4CDCF5-FC98-475D-A5E2-6A1D1A238058}" type="presParOf" srcId="{42561F6D-13D8-4E54-BD7B-C773459F0271}" destId="{65B03857-3759-4F4C-8DDB-C2F3A10195B6}" srcOrd="1" destOrd="0" presId="urn:microsoft.com/office/officeart/2005/8/layout/hList2"/>
    <dgm:cxn modelId="{AF744186-02F0-42D6-9FAB-DCA1589BE7D4}" type="presParOf" srcId="{42561F6D-13D8-4E54-BD7B-C773459F0271}" destId="{13196A3D-4BC8-4199-963A-F8F6F658A568}" srcOrd="2" destOrd="0" presId="urn:microsoft.com/office/officeart/2005/8/layout/hList2"/>
    <dgm:cxn modelId="{104518BE-E4D5-40B5-9E93-812DB0EEAF0C}" type="presParOf" srcId="{3750DBBE-EA6C-446F-AEF7-C3BC4D2A5D5B}" destId="{BDD66A1E-661F-41B2-BC0A-E12A40B14F36}" srcOrd="1" destOrd="0" presId="urn:microsoft.com/office/officeart/2005/8/layout/hList2"/>
    <dgm:cxn modelId="{DDC535EA-C648-4894-93BC-E2E3310AC3A7}" type="presParOf" srcId="{3750DBBE-EA6C-446F-AEF7-C3BC4D2A5D5B}" destId="{560A6041-9176-4128-BE50-1EC8D71AACFE}" srcOrd="2" destOrd="0" presId="urn:microsoft.com/office/officeart/2005/8/layout/hList2"/>
    <dgm:cxn modelId="{77A80D58-5E6A-4D87-9600-BE796A0D147C}" type="presParOf" srcId="{560A6041-9176-4128-BE50-1EC8D71AACFE}" destId="{3F41F8B5-0754-4ED1-A7A5-FF6BAE1D4EA7}" srcOrd="0" destOrd="0" presId="urn:microsoft.com/office/officeart/2005/8/layout/hList2"/>
    <dgm:cxn modelId="{393ACD81-3C77-4D15-9F5B-296E7D5C8DBD}" type="presParOf" srcId="{560A6041-9176-4128-BE50-1EC8D71AACFE}" destId="{BC984B11-F32F-4276-BE82-E19813AE22FF}" srcOrd="1" destOrd="0" presId="urn:microsoft.com/office/officeart/2005/8/layout/hList2"/>
    <dgm:cxn modelId="{01CAD075-D82D-4A76-BA90-8D94D651FA20}" type="presParOf" srcId="{560A6041-9176-4128-BE50-1EC8D71AACFE}" destId="{A6B6D466-2715-4770-A0DA-8631150F0C80}" srcOrd="2" destOrd="0" presId="urn:microsoft.com/office/officeart/2005/8/layout/hList2"/>
    <dgm:cxn modelId="{42D92DDA-7675-4951-B570-00D2ABB6216B}" type="presParOf" srcId="{3750DBBE-EA6C-446F-AEF7-C3BC4D2A5D5B}" destId="{57BD6D5E-21F5-4266-834A-F7D49ED3D3EB}" srcOrd="3" destOrd="0" presId="urn:microsoft.com/office/officeart/2005/8/layout/hList2"/>
    <dgm:cxn modelId="{55B5D112-9E90-45AC-AAC6-CA774BBBA389}" type="presParOf" srcId="{3750DBBE-EA6C-446F-AEF7-C3BC4D2A5D5B}" destId="{70BB5263-DB38-48E0-A15B-965F776C92E3}" srcOrd="4" destOrd="0" presId="urn:microsoft.com/office/officeart/2005/8/layout/hList2"/>
    <dgm:cxn modelId="{7C042271-51A4-470A-A9E4-05196BD63433}" type="presParOf" srcId="{70BB5263-DB38-48E0-A15B-965F776C92E3}" destId="{03460D57-AA74-46E4-AF1F-6F312F71E30D}" srcOrd="0" destOrd="0" presId="urn:microsoft.com/office/officeart/2005/8/layout/hList2"/>
    <dgm:cxn modelId="{D69F8BBB-2844-42BE-B6A9-56721E530083}" type="presParOf" srcId="{70BB5263-DB38-48E0-A15B-965F776C92E3}" destId="{3A47C69F-EC38-4754-AD92-CB2BDCD19AA6}" srcOrd="1" destOrd="0" presId="urn:microsoft.com/office/officeart/2005/8/layout/hList2"/>
    <dgm:cxn modelId="{A3E554FD-6220-4B74-8B7F-F86D8C985B5E}" type="presParOf" srcId="{70BB5263-DB38-48E0-A15B-965F776C92E3}" destId="{3B4B5967-B8E1-4C26-AEC0-A36FF9F86009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DC9016-0B0A-4EDE-AAA5-E577E8CD5B11}" type="doc">
      <dgm:prSet loTypeId="urn:microsoft.com/office/officeart/2005/8/layout/cycle4" loCatId="matrix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DDB1C5F-F26E-420C-B6D8-AE516B68C421}">
      <dgm:prSet phldrT="[Text]"/>
      <dgm:spPr/>
      <dgm:t>
        <a:bodyPr/>
        <a:lstStyle/>
        <a:p>
          <a:r>
            <a:rPr lang="en-US" dirty="0"/>
            <a:t>30-45 min</a:t>
          </a:r>
        </a:p>
      </dgm:t>
    </dgm:pt>
    <dgm:pt modelId="{0E2ADD6A-203B-4C65-B15B-A386275D2FE0}" type="parTrans" cxnId="{58B826FE-E527-403F-975D-2674C5B3E276}">
      <dgm:prSet/>
      <dgm:spPr/>
      <dgm:t>
        <a:bodyPr/>
        <a:lstStyle/>
        <a:p>
          <a:endParaRPr lang="en-US"/>
        </a:p>
      </dgm:t>
    </dgm:pt>
    <dgm:pt modelId="{21B2CEEB-CBFD-4D7F-8B5D-15F39016FCE1}" type="sibTrans" cxnId="{58B826FE-E527-403F-975D-2674C5B3E276}">
      <dgm:prSet/>
      <dgm:spPr/>
      <dgm:t>
        <a:bodyPr/>
        <a:lstStyle/>
        <a:p>
          <a:endParaRPr lang="en-US"/>
        </a:p>
      </dgm:t>
    </dgm:pt>
    <dgm:pt modelId="{BDBA1B09-6746-4DAA-AC45-6CAE9B176093}">
      <dgm:prSet phldrT="[Text]"/>
      <dgm:spPr/>
      <dgm:t>
        <a:bodyPr anchor="ctr"/>
        <a:lstStyle/>
        <a:p>
          <a:pPr algn="ctr"/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Waiting Time</a:t>
          </a:r>
        </a:p>
      </dgm:t>
    </dgm:pt>
    <dgm:pt modelId="{3C8A66C2-B3EC-4825-97E0-C743BB5FDAE3}" type="parTrans" cxnId="{CF5F0843-2DE4-4CD4-983A-A159E62B163B}">
      <dgm:prSet/>
      <dgm:spPr/>
      <dgm:t>
        <a:bodyPr/>
        <a:lstStyle/>
        <a:p>
          <a:endParaRPr lang="en-US"/>
        </a:p>
      </dgm:t>
    </dgm:pt>
    <dgm:pt modelId="{1E71730B-C795-423B-B5E0-A20CA4249A01}" type="sibTrans" cxnId="{CF5F0843-2DE4-4CD4-983A-A159E62B163B}">
      <dgm:prSet/>
      <dgm:spPr/>
      <dgm:t>
        <a:bodyPr/>
        <a:lstStyle/>
        <a:p>
          <a:endParaRPr lang="en-US"/>
        </a:p>
      </dgm:t>
    </dgm:pt>
    <dgm:pt modelId="{D7E0D4FA-6622-4DFF-AA42-CBA36A1C7F8F}">
      <dgm:prSet phldrT="[Text]"/>
      <dgm:spPr/>
      <dgm:t>
        <a:bodyPr/>
        <a:lstStyle/>
        <a:p>
          <a:r>
            <a:rPr lang="en-US" dirty="0"/>
            <a:t>160 min</a:t>
          </a:r>
        </a:p>
      </dgm:t>
    </dgm:pt>
    <dgm:pt modelId="{E13FA6BB-AD5B-44CD-8533-E5DA6F49ED85}" type="parTrans" cxnId="{0B39482E-6EDE-4F56-8345-4295DBDACA44}">
      <dgm:prSet/>
      <dgm:spPr/>
      <dgm:t>
        <a:bodyPr/>
        <a:lstStyle/>
        <a:p>
          <a:endParaRPr lang="en-US"/>
        </a:p>
      </dgm:t>
    </dgm:pt>
    <dgm:pt modelId="{70E8B94E-D3F0-4174-9DC7-64801DEE68F1}" type="sibTrans" cxnId="{0B39482E-6EDE-4F56-8345-4295DBDACA44}">
      <dgm:prSet/>
      <dgm:spPr/>
      <dgm:t>
        <a:bodyPr/>
        <a:lstStyle/>
        <a:p>
          <a:endParaRPr lang="en-US"/>
        </a:p>
      </dgm:t>
    </dgm:pt>
    <dgm:pt modelId="{2C64BB17-D1C5-425A-A26E-A07413CB7E4A}">
      <dgm:prSet phldrT="[Text]"/>
      <dgm:spPr/>
      <dgm:t>
        <a:bodyPr anchor="ctr"/>
        <a:lstStyle/>
        <a:p>
          <a:pPr algn="ctr"/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TUSH (Time until sent home)</a:t>
          </a:r>
        </a:p>
      </dgm:t>
    </dgm:pt>
    <dgm:pt modelId="{2DC67782-AB60-4AFE-8919-F105E2110A9F}" type="parTrans" cxnId="{7CEE8C09-69CF-4BE8-8192-5994ED21BBA0}">
      <dgm:prSet/>
      <dgm:spPr/>
      <dgm:t>
        <a:bodyPr/>
        <a:lstStyle/>
        <a:p>
          <a:endParaRPr lang="en-US"/>
        </a:p>
      </dgm:t>
    </dgm:pt>
    <dgm:pt modelId="{38E03F5F-F055-4157-ABF0-802CF602AC15}" type="sibTrans" cxnId="{7CEE8C09-69CF-4BE8-8192-5994ED21BBA0}">
      <dgm:prSet/>
      <dgm:spPr/>
      <dgm:t>
        <a:bodyPr/>
        <a:lstStyle/>
        <a:p>
          <a:endParaRPr lang="en-US"/>
        </a:p>
      </dgm:t>
    </dgm:pt>
    <dgm:pt modelId="{D5BA8511-B9A3-48F5-84B8-FE64F8F5FA4C}">
      <dgm:prSet phldrT="[Text]"/>
      <dgm:spPr/>
      <dgm:t>
        <a:bodyPr/>
        <a:lstStyle/>
        <a:p>
          <a:r>
            <a:rPr lang="en-US" dirty="0"/>
            <a:t>50-90 min</a:t>
          </a:r>
        </a:p>
      </dgm:t>
    </dgm:pt>
    <dgm:pt modelId="{0EA23CB1-E377-4C1F-A59A-905CC099A423}" type="parTrans" cxnId="{D57CE7FA-491F-490E-AEFE-7AE65176336A}">
      <dgm:prSet/>
      <dgm:spPr/>
      <dgm:t>
        <a:bodyPr/>
        <a:lstStyle/>
        <a:p>
          <a:endParaRPr lang="en-US"/>
        </a:p>
      </dgm:t>
    </dgm:pt>
    <dgm:pt modelId="{9DCB0982-D53A-49C5-9E76-CC081EF5B393}" type="sibTrans" cxnId="{D57CE7FA-491F-490E-AEFE-7AE65176336A}">
      <dgm:prSet/>
      <dgm:spPr/>
      <dgm:t>
        <a:bodyPr/>
        <a:lstStyle/>
        <a:p>
          <a:endParaRPr lang="en-US"/>
        </a:p>
      </dgm:t>
    </dgm:pt>
    <dgm:pt modelId="{D87E363B-8177-4591-B73C-D5E3A01563B9}">
      <dgm:prSet phldrT="[Text]"/>
      <dgm:spPr/>
      <dgm:t>
        <a:bodyPr/>
        <a:lstStyle/>
        <a:p>
          <a:pPr algn="ctr"/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Broken Bones</a:t>
          </a:r>
        </a:p>
      </dgm:t>
    </dgm:pt>
    <dgm:pt modelId="{DF0F11DD-3801-464B-8B7E-0C9151836EEA}" type="parTrans" cxnId="{5DD4EF01-AAF0-4794-9B73-61EC62C090DA}">
      <dgm:prSet/>
      <dgm:spPr/>
      <dgm:t>
        <a:bodyPr/>
        <a:lstStyle/>
        <a:p>
          <a:endParaRPr lang="en-US"/>
        </a:p>
      </dgm:t>
    </dgm:pt>
    <dgm:pt modelId="{7CE86CDB-10F6-48CA-BAC2-37936D030B73}" type="sibTrans" cxnId="{5DD4EF01-AAF0-4794-9B73-61EC62C090DA}">
      <dgm:prSet/>
      <dgm:spPr/>
      <dgm:t>
        <a:bodyPr/>
        <a:lstStyle/>
        <a:p>
          <a:endParaRPr lang="en-US"/>
        </a:p>
      </dgm:t>
    </dgm:pt>
    <dgm:pt modelId="{4F010B9F-054F-4BE6-81C5-2C8BA0D36F93}">
      <dgm:prSet phldrT="[Text]"/>
      <dgm:spPr/>
      <dgm:t>
        <a:bodyPr/>
        <a:lstStyle/>
        <a:p>
          <a:r>
            <a:rPr lang="en-US" dirty="0"/>
            <a:t>90-160 min</a:t>
          </a:r>
        </a:p>
      </dgm:t>
    </dgm:pt>
    <dgm:pt modelId="{DE5D9A19-D0E6-4925-BC81-C9B08BBD7A18}" type="parTrans" cxnId="{3A7B7411-3672-4371-B892-52157CF8C199}">
      <dgm:prSet/>
      <dgm:spPr/>
      <dgm:t>
        <a:bodyPr/>
        <a:lstStyle/>
        <a:p>
          <a:endParaRPr lang="en-US"/>
        </a:p>
      </dgm:t>
    </dgm:pt>
    <dgm:pt modelId="{AC35508A-9208-4EF3-9656-244A67567E88}" type="sibTrans" cxnId="{3A7B7411-3672-4371-B892-52157CF8C199}">
      <dgm:prSet/>
      <dgm:spPr/>
      <dgm:t>
        <a:bodyPr/>
        <a:lstStyle/>
        <a:p>
          <a:endParaRPr lang="en-US"/>
        </a:p>
      </dgm:t>
    </dgm:pt>
    <dgm:pt modelId="{548B0BC6-9B1C-4712-B79D-0564CB67996E}">
      <dgm:prSet phldrT="[Text]"/>
      <dgm:spPr/>
      <dgm:t>
        <a:bodyPr/>
        <a:lstStyle/>
        <a:p>
          <a:pPr algn="ctr"/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Transfer Time</a:t>
          </a:r>
        </a:p>
      </dgm:t>
    </dgm:pt>
    <dgm:pt modelId="{B8DA3F6F-5EFC-4EFA-A5F6-AA0BECA6F9D6}" type="parTrans" cxnId="{C0DEAD6B-5174-4A42-9382-ABED58AD44AF}">
      <dgm:prSet/>
      <dgm:spPr/>
      <dgm:t>
        <a:bodyPr/>
        <a:lstStyle/>
        <a:p>
          <a:endParaRPr lang="en-US"/>
        </a:p>
      </dgm:t>
    </dgm:pt>
    <dgm:pt modelId="{1C6C447D-240B-4AF3-BFFB-C0E0CAAFED96}" type="sibTrans" cxnId="{C0DEAD6B-5174-4A42-9382-ABED58AD44AF}">
      <dgm:prSet/>
      <dgm:spPr/>
      <dgm:t>
        <a:bodyPr/>
        <a:lstStyle/>
        <a:p>
          <a:endParaRPr lang="en-US"/>
        </a:p>
      </dgm:t>
    </dgm:pt>
    <dgm:pt modelId="{F4FF3171-24AB-4AC5-A38C-5E9C9B5ED1AF}" type="pres">
      <dgm:prSet presAssocID="{46DC9016-0B0A-4EDE-AAA5-E577E8CD5B11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AC626A45-7D17-4AA7-AA13-96DBEDC7A7AB}" type="pres">
      <dgm:prSet presAssocID="{46DC9016-0B0A-4EDE-AAA5-E577E8CD5B11}" presName="children" presStyleCnt="0"/>
      <dgm:spPr/>
    </dgm:pt>
    <dgm:pt modelId="{C2163FEE-704C-42DA-9056-5DA09ED03994}" type="pres">
      <dgm:prSet presAssocID="{46DC9016-0B0A-4EDE-AAA5-E577E8CD5B11}" presName="child1group" presStyleCnt="0"/>
      <dgm:spPr/>
    </dgm:pt>
    <dgm:pt modelId="{0C3112DC-5B60-4C10-9453-9E0720BC52CF}" type="pres">
      <dgm:prSet presAssocID="{46DC9016-0B0A-4EDE-AAA5-E577E8CD5B11}" presName="child1" presStyleLbl="bgAcc1" presStyleIdx="0" presStyleCnt="4" custLinFactNeighborX="732"/>
      <dgm:spPr/>
    </dgm:pt>
    <dgm:pt modelId="{E8B14E38-42D9-4039-948F-6476D44C1BD0}" type="pres">
      <dgm:prSet presAssocID="{46DC9016-0B0A-4EDE-AAA5-E577E8CD5B11}" presName="child1Text" presStyleLbl="bgAcc1" presStyleIdx="0" presStyleCnt="4">
        <dgm:presLayoutVars>
          <dgm:bulletEnabled val="1"/>
        </dgm:presLayoutVars>
      </dgm:prSet>
      <dgm:spPr/>
    </dgm:pt>
    <dgm:pt modelId="{7D9A0E56-FA09-4C64-A7CE-335EA45D2D12}" type="pres">
      <dgm:prSet presAssocID="{46DC9016-0B0A-4EDE-AAA5-E577E8CD5B11}" presName="child2group" presStyleCnt="0"/>
      <dgm:spPr/>
    </dgm:pt>
    <dgm:pt modelId="{6BF3B893-72D7-4B50-BB63-9C162BF38B4E}" type="pres">
      <dgm:prSet presAssocID="{46DC9016-0B0A-4EDE-AAA5-E577E8CD5B11}" presName="child2" presStyleLbl="bgAcc1" presStyleIdx="1" presStyleCnt="4"/>
      <dgm:spPr/>
    </dgm:pt>
    <dgm:pt modelId="{2A59CA63-9514-47BE-8987-9A100F475434}" type="pres">
      <dgm:prSet presAssocID="{46DC9016-0B0A-4EDE-AAA5-E577E8CD5B11}" presName="child2Text" presStyleLbl="bgAcc1" presStyleIdx="1" presStyleCnt="4">
        <dgm:presLayoutVars>
          <dgm:bulletEnabled val="1"/>
        </dgm:presLayoutVars>
      </dgm:prSet>
      <dgm:spPr/>
    </dgm:pt>
    <dgm:pt modelId="{85AB3F42-BB13-4730-9C3E-5ED70836F414}" type="pres">
      <dgm:prSet presAssocID="{46DC9016-0B0A-4EDE-AAA5-E577E8CD5B11}" presName="child3group" presStyleCnt="0"/>
      <dgm:spPr/>
    </dgm:pt>
    <dgm:pt modelId="{A1DB7455-4104-4860-8486-C314152AC311}" type="pres">
      <dgm:prSet presAssocID="{46DC9016-0B0A-4EDE-AAA5-E577E8CD5B11}" presName="child3" presStyleLbl="bgAcc1" presStyleIdx="2" presStyleCnt="4" custLinFactNeighborX="5079" custLinFactNeighborY="-1742"/>
      <dgm:spPr/>
    </dgm:pt>
    <dgm:pt modelId="{96A270E6-4032-4E89-A165-5A0285FDAEDB}" type="pres">
      <dgm:prSet presAssocID="{46DC9016-0B0A-4EDE-AAA5-E577E8CD5B11}" presName="child3Text" presStyleLbl="bgAcc1" presStyleIdx="2" presStyleCnt="4">
        <dgm:presLayoutVars>
          <dgm:bulletEnabled val="1"/>
        </dgm:presLayoutVars>
      </dgm:prSet>
      <dgm:spPr/>
    </dgm:pt>
    <dgm:pt modelId="{6720F8A6-97E8-4331-A4FC-59B1FF70EF1D}" type="pres">
      <dgm:prSet presAssocID="{46DC9016-0B0A-4EDE-AAA5-E577E8CD5B11}" presName="child4group" presStyleCnt="0"/>
      <dgm:spPr/>
    </dgm:pt>
    <dgm:pt modelId="{6B12E48F-5EBA-41D7-A639-BB635F27BE32}" type="pres">
      <dgm:prSet presAssocID="{46DC9016-0B0A-4EDE-AAA5-E577E8CD5B11}" presName="child4" presStyleLbl="bgAcc1" presStyleIdx="3" presStyleCnt="4"/>
      <dgm:spPr/>
    </dgm:pt>
    <dgm:pt modelId="{0E115899-4C7F-4526-A281-A012443CBDE7}" type="pres">
      <dgm:prSet presAssocID="{46DC9016-0B0A-4EDE-AAA5-E577E8CD5B11}" presName="child4Text" presStyleLbl="bgAcc1" presStyleIdx="3" presStyleCnt="4">
        <dgm:presLayoutVars>
          <dgm:bulletEnabled val="1"/>
        </dgm:presLayoutVars>
      </dgm:prSet>
      <dgm:spPr/>
    </dgm:pt>
    <dgm:pt modelId="{75D5FF7C-A3EE-45E4-97D3-BFFC42F85C0D}" type="pres">
      <dgm:prSet presAssocID="{46DC9016-0B0A-4EDE-AAA5-E577E8CD5B11}" presName="childPlaceholder" presStyleCnt="0"/>
      <dgm:spPr/>
    </dgm:pt>
    <dgm:pt modelId="{8366F2DA-770C-4480-B2A8-04F00F670B12}" type="pres">
      <dgm:prSet presAssocID="{46DC9016-0B0A-4EDE-AAA5-E577E8CD5B11}" presName="circle" presStyleCnt="0"/>
      <dgm:spPr/>
    </dgm:pt>
    <dgm:pt modelId="{0DDCF2C9-7262-417F-AF0C-1FFB22EB78FB}" type="pres">
      <dgm:prSet presAssocID="{46DC9016-0B0A-4EDE-AAA5-E577E8CD5B11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C3F6FB35-1F45-4320-994E-B63E96340E54}" type="pres">
      <dgm:prSet presAssocID="{46DC9016-0B0A-4EDE-AAA5-E577E8CD5B11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2072AFDB-004C-4C78-B1FB-B77256A2B4B4}" type="pres">
      <dgm:prSet presAssocID="{46DC9016-0B0A-4EDE-AAA5-E577E8CD5B11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97310BDD-729E-44BC-8B14-ED37B31310A4}" type="pres">
      <dgm:prSet presAssocID="{46DC9016-0B0A-4EDE-AAA5-E577E8CD5B11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A02D2DDB-C08C-414A-A8E0-B88DD1833B8F}" type="pres">
      <dgm:prSet presAssocID="{46DC9016-0B0A-4EDE-AAA5-E577E8CD5B11}" presName="quadrantPlaceholder" presStyleCnt="0"/>
      <dgm:spPr/>
    </dgm:pt>
    <dgm:pt modelId="{944ADA6C-F5FC-4AE1-BA07-47967DD66B8C}" type="pres">
      <dgm:prSet presAssocID="{46DC9016-0B0A-4EDE-AAA5-E577E8CD5B11}" presName="center1" presStyleLbl="fgShp" presStyleIdx="0" presStyleCnt="2"/>
      <dgm:spPr/>
    </dgm:pt>
    <dgm:pt modelId="{71CCBD24-A2EC-435E-8B2C-9BAA58C515B1}" type="pres">
      <dgm:prSet presAssocID="{46DC9016-0B0A-4EDE-AAA5-E577E8CD5B11}" presName="center2" presStyleLbl="fgShp" presStyleIdx="1" presStyleCnt="2"/>
      <dgm:spPr/>
    </dgm:pt>
  </dgm:ptLst>
  <dgm:cxnLst>
    <dgm:cxn modelId="{5DD4EF01-AAF0-4794-9B73-61EC62C090DA}" srcId="{D5BA8511-B9A3-48F5-84B8-FE64F8F5FA4C}" destId="{D87E363B-8177-4591-B73C-D5E3A01563B9}" srcOrd="0" destOrd="0" parTransId="{DF0F11DD-3801-464B-8B7E-0C9151836EEA}" sibTransId="{7CE86CDB-10F6-48CA-BAC2-37936D030B73}"/>
    <dgm:cxn modelId="{7CEE8C09-69CF-4BE8-8192-5994ED21BBA0}" srcId="{D7E0D4FA-6622-4DFF-AA42-CBA36A1C7F8F}" destId="{2C64BB17-D1C5-425A-A26E-A07413CB7E4A}" srcOrd="0" destOrd="0" parTransId="{2DC67782-AB60-4AFE-8919-F105E2110A9F}" sibTransId="{38E03F5F-F055-4157-ABF0-802CF602AC15}"/>
    <dgm:cxn modelId="{3A7B7411-3672-4371-B892-52157CF8C199}" srcId="{46DC9016-0B0A-4EDE-AAA5-E577E8CD5B11}" destId="{4F010B9F-054F-4BE6-81C5-2C8BA0D36F93}" srcOrd="3" destOrd="0" parTransId="{DE5D9A19-D0E6-4925-BC81-C9B08BBD7A18}" sibTransId="{AC35508A-9208-4EF3-9656-244A67567E88}"/>
    <dgm:cxn modelId="{B7682A1F-28F8-4F44-B90A-E5526EFA5474}" type="presOf" srcId="{46DC9016-0B0A-4EDE-AAA5-E577E8CD5B11}" destId="{F4FF3171-24AB-4AC5-A38C-5E9C9B5ED1AF}" srcOrd="0" destOrd="0" presId="urn:microsoft.com/office/officeart/2005/8/layout/cycle4"/>
    <dgm:cxn modelId="{8E05C525-ECDE-4FFC-A61A-2C5B2AB226BB}" type="presOf" srcId="{BDBA1B09-6746-4DAA-AC45-6CAE9B176093}" destId="{E8B14E38-42D9-4039-948F-6476D44C1BD0}" srcOrd="1" destOrd="0" presId="urn:microsoft.com/office/officeart/2005/8/layout/cycle4"/>
    <dgm:cxn modelId="{0B39482E-6EDE-4F56-8345-4295DBDACA44}" srcId="{46DC9016-0B0A-4EDE-AAA5-E577E8CD5B11}" destId="{D7E0D4FA-6622-4DFF-AA42-CBA36A1C7F8F}" srcOrd="1" destOrd="0" parTransId="{E13FA6BB-AD5B-44CD-8533-E5DA6F49ED85}" sibTransId="{70E8B94E-D3F0-4174-9DC7-64801DEE68F1}"/>
    <dgm:cxn modelId="{21F96436-3540-4A1D-9C31-B67ACEB2E228}" type="presOf" srcId="{548B0BC6-9B1C-4712-B79D-0564CB67996E}" destId="{6B12E48F-5EBA-41D7-A639-BB635F27BE32}" srcOrd="0" destOrd="0" presId="urn:microsoft.com/office/officeart/2005/8/layout/cycle4"/>
    <dgm:cxn modelId="{9793BF42-E81D-45BB-8F1A-DA33194CE917}" type="presOf" srcId="{D7E0D4FA-6622-4DFF-AA42-CBA36A1C7F8F}" destId="{C3F6FB35-1F45-4320-994E-B63E96340E54}" srcOrd="0" destOrd="0" presId="urn:microsoft.com/office/officeart/2005/8/layout/cycle4"/>
    <dgm:cxn modelId="{CF5F0843-2DE4-4CD4-983A-A159E62B163B}" srcId="{2DDB1C5F-F26E-420C-B6D8-AE516B68C421}" destId="{BDBA1B09-6746-4DAA-AC45-6CAE9B176093}" srcOrd="0" destOrd="0" parTransId="{3C8A66C2-B3EC-4825-97E0-C743BB5FDAE3}" sibTransId="{1E71730B-C795-423B-B5E0-A20CA4249A01}"/>
    <dgm:cxn modelId="{C0DEAD6B-5174-4A42-9382-ABED58AD44AF}" srcId="{4F010B9F-054F-4BE6-81C5-2C8BA0D36F93}" destId="{548B0BC6-9B1C-4712-B79D-0564CB67996E}" srcOrd="0" destOrd="0" parTransId="{B8DA3F6F-5EFC-4EFA-A5F6-AA0BECA6F9D6}" sibTransId="{1C6C447D-240B-4AF3-BFFB-C0E0CAAFED96}"/>
    <dgm:cxn modelId="{C7F02870-5FA0-4D77-A540-20F035810CC4}" type="presOf" srcId="{D87E363B-8177-4591-B73C-D5E3A01563B9}" destId="{96A270E6-4032-4E89-A165-5A0285FDAEDB}" srcOrd="1" destOrd="0" presId="urn:microsoft.com/office/officeart/2005/8/layout/cycle4"/>
    <dgm:cxn modelId="{CE79FE79-3A45-421B-B2FF-49B33495B65C}" type="presOf" srcId="{548B0BC6-9B1C-4712-B79D-0564CB67996E}" destId="{0E115899-4C7F-4526-A281-A012443CBDE7}" srcOrd="1" destOrd="0" presId="urn:microsoft.com/office/officeart/2005/8/layout/cycle4"/>
    <dgm:cxn modelId="{FF94E57E-A5C5-4165-8E8E-47F47C235150}" type="presOf" srcId="{4F010B9F-054F-4BE6-81C5-2C8BA0D36F93}" destId="{97310BDD-729E-44BC-8B14-ED37B31310A4}" srcOrd="0" destOrd="0" presId="urn:microsoft.com/office/officeart/2005/8/layout/cycle4"/>
    <dgm:cxn modelId="{2D65B4C7-9A42-4584-814E-FCF4F1888B8F}" type="presOf" srcId="{D5BA8511-B9A3-48F5-84B8-FE64F8F5FA4C}" destId="{2072AFDB-004C-4C78-B1FB-B77256A2B4B4}" srcOrd="0" destOrd="0" presId="urn:microsoft.com/office/officeart/2005/8/layout/cycle4"/>
    <dgm:cxn modelId="{102CAFE8-CA1A-4CD8-8FD5-DACB9014C82C}" type="presOf" srcId="{BDBA1B09-6746-4DAA-AC45-6CAE9B176093}" destId="{0C3112DC-5B60-4C10-9453-9E0720BC52CF}" srcOrd="0" destOrd="0" presId="urn:microsoft.com/office/officeart/2005/8/layout/cycle4"/>
    <dgm:cxn modelId="{2552F6ED-2E2A-49F6-94CC-3E40010FD4A3}" type="presOf" srcId="{2C64BB17-D1C5-425A-A26E-A07413CB7E4A}" destId="{6BF3B893-72D7-4B50-BB63-9C162BF38B4E}" srcOrd="0" destOrd="0" presId="urn:microsoft.com/office/officeart/2005/8/layout/cycle4"/>
    <dgm:cxn modelId="{1A67D7F2-7784-4DFB-94EA-995E93ECF2ED}" type="presOf" srcId="{2C64BB17-D1C5-425A-A26E-A07413CB7E4A}" destId="{2A59CA63-9514-47BE-8987-9A100F475434}" srcOrd="1" destOrd="0" presId="urn:microsoft.com/office/officeart/2005/8/layout/cycle4"/>
    <dgm:cxn modelId="{93ECA1F7-69F6-44E8-BF22-A9DDEA9123CA}" type="presOf" srcId="{D87E363B-8177-4591-B73C-D5E3A01563B9}" destId="{A1DB7455-4104-4860-8486-C314152AC311}" srcOrd="0" destOrd="0" presId="urn:microsoft.com/office/officeart/2005/8/layout/cycle4"/>
    <dgm:cxn modelId="{60586DF9-F7D5-4BDC-86BC-8CACDE86F347}" type="presOf" srcId="{2DDB1C5F-F26E-420C-B6D8-AE516B68C421}" destId="{0DDCF2C9-7262-417F-AF0C-1FFB22EB78FB}" srcOrd="0" destOrd="0" presId="urn:microsoft.com/office/officeart/2005/8/layout/cycle4"/>
    <dgm:cxn modelId="{D57CE7FA-491F-490E-AEFE-7AE65176336A}" srcId="{46DC9016-0B0A-4EDE-AAA5-E577E8CD5B11}" destId="{D5BA8511-B9A3-48F5-84B8-FE64F8F5FA4C}" srcOrd="2" destOrd="0" parTransId="{0EA23CB1-E377-4C1F-A59A-905CC099A423}" sibTransId="{9DCB0982-D53A-49C5-9E76-CC081EF5B393}"/>
    <dgm:cxn modelId="{58B826FE-E527-403F-975D-2674C5B3E276}" srcId="{46DC9016-0B0A-4EDE-AAA5-E577E8CD5B11}" destId="{2DDB1C5F-F26E-420C-B6D8-AE516B68C421}" srcOrd="0" destOrd="0" parTransId="{0E2ADD6A-203B-4C65-B15B-A386275D2FE0}" sibTransId="{21B2CEEB-CBFD-4D7F-8B5D-15F39016FCE1}"/>
    <dgm:cxn modelId="{B5F1FCE8-AF84-49F5-A744-F364B89F0156}" type="presParOf" srcId="{F4FF3171-24AB-4AC5-A38C-5E9C9B5ED1AF}" destId="{AC626A45-7D17-4AA7-AA13-96DBEDC7A7AB}" srcOrd="0" destOrd="0" presId="urn:microsoft.com/office/officeart/2005/8/layout/cycle4"/>
    <dgm:cxn modelId="{1A3C45EF-122F-49B5-838D-B9D6213E23E8}" type="presParOf" srcId="{AC626A45-7D17-4AA7-AA13-96DBEDC7A7AB}" destId="{C2163FEE-704C-42DA-9056-5DA09ED03994}" srcOrd="0" destOrd="0" presId="urn:microsoft.com/office/officeart/2005/8/layout/cycle4"/>
    <dgm:cxn modelId="{DF0C5D6D-C59A-4F7A-8BC4-D47EF0540B30}" type="presParOf" srcId="{C2163FEE-704C-42DA-9056-5DA09ED03994}" destId="{0C3112DC-5B60-4C10-9453-9E0720BC52CF}" srcOrd="0" destOrd="0" presId="urn:microsoft.com/office/officeart/2005/8/layout/cycle4"/>
    <dgm:cxn modelId="{8AE37A56-E41C-445E-932E-B9448D414D9E}" type="presParOf" srcId="{C2163FEE-704C-42DA-9056-5DA09ED03994}" destId="{E8B14E38-42D9-4039-948F-6476D44C1BD0}" srcOrd="1" destOrd="0" presId="urn:microsoft.com/office/officeart/2005/8/layout/cycle4"/>
    <dgm:cxn modelId="{EEFF3CF4-632C-4FCE-8EF1-D13E6B2E9690}" type="presParOf" srcId="{AC626A45-7D17-4AA7-AA13-96DBEDC7A7AB}" destId="{7D9A0E56-FA09-4C64-A7CE-335EA45D2D12}" srcOrd="1" destOrd="0" presId="urn:microsoft.com/office/officeart/2005/8/layout/cycle4"/>
    <dgm:cxn modelId="{698F68FD-E163-4D25-BF32-BBC0C4553748}" type="presParOf" srcId="{7D9A0E56-FA09-4C64-A7CE-335EA45D2D12}" destId="{6BF3B893-72D7-4B50-BB63-9C162BF38B4E}" srcOrd="0" destOrd="0" presId="urn:microsoft.com/office/officeart/2005/8/layout/cycle4"/>
    <dgm:cxn modelId="{10CE9F55-1C78-4B96-B664-E9BE9BF45F38}" type="presParOf" srcId="{7D9A0E56-FA09-4C64-A7CE-335EA45D2D12}" destId="{2A59CA63-9514-47BE-8987-9A100F475434}" srcOrd="1" destOrd="0" presId="urn:microsoft.com/office/officeart/2005/8/layout/cycle4"/>
    <dgm:cxn modelId="{74AAF4B8-A0E0-46B1-8603-049DCFD1092D}" type="presParOf" srcId="{AC626A45-7D17-4AA7-AA13-96DBEDC7A7AB}" destId="{85AB3F42-BB13-4730-9C3E-5ED70836F414}" srcOrd="2" destOrd="0" presId="urn:microsoft.com/office/officeart/2005/8/layout/cycle4"/>
    <dgm:cxn modelId="{52827642-940C-4EDA-8DAD-FB99B0BFBCA3}" type="presParOf" srcId="{85AB3F42-BB13-4730-9C3E-5ED70836F414}" destId="{A1DB7455-4104-4860-8486-C314152AC311}" srcOrd="0" destOrd="0" presId="urn:microsoft.com/office/officeart/2005/8/layout/cycle4"/>
    <dgm:cxn modelId="{03F4B526-7920-4460-B06C-06A7D6F6B8EA}" type="presParOf" srcId="{85AB3F42-BB13-4730-9C3E-5ED70836F414}" destId="{96A270E6-4032-4E89-A165-5A0285FDAEDB}" srcOrd="1" destOrd="0" presId="urn:microsoft.com/office/officeart/2005/8/layout/cycle4"/>
    <dgm:cxn modelId="{7D59E68F-907E-4DC2-B07C-D4E168D07E4C}" type="presParOf" srcId="{AC626A45-7D17-4AA7-AA13-96DBEDC7A7AB}" destId="{6720F8A6-97E8-4331-A4FC-59B1FF70EF1D}" srcOrd="3" destOrd="0" presId="urn:microsoft.com/office/officeart/2005/8/layout/cycle4"/>
    <dgm:cxn modelId="{D8FDE747-A2C0-4549-BEE6-41F7A51825C1}" type="presParOf" srcId="{6720F8A6-97E8-4331-A4FC-59B1FF70EF1D}" destId="{6B12E48F-5EBA-41D7-A639-BB635F27BE32}" srcOrd="0" destOrd="0" presId="urn:microsoft.com/office/officeart/2005/8/layout/cycle4"/>
    <dgm:cxn modelId="{11AC2C80-7C00-4308-A853-047C1A6EF374}" type="presParOf" srcId="{6720F8A6-97E8-4331-A4FC-59B1FF70EF1D}" destId="{0E115899-4C7F-4526-A281-A012443CBDE7}" srcOrd="1" destOrd="0" presId="urn:microsoft.com/office/officeart/2005/8/layout/cycle4"/>
    <dgm:cxn modelId="{0D91EDC4-D13A-4943-8670-6262F95C50B1}" type="presParOf" srcId="{AC626A45-7D17-4AA7-AA13-96DBEDC7A7AB}" destId="{75D5FF7C-A3EE-45E4-97D3-BFFC42F85C0D}" srcOrd="4" destOrd="0" presId="urn:microsoft.com/office/officeart/2005/8/layout/cycle4"/>
    <dgm:cxn modelId="{7DD98028-4B4D-4DAA-BBBD-513B89B1539A}" type="presParOf" srcId="{F4FF3171-24AB-4AC5-A38C-5E9C9B5ED1AF}" destId="{8366F2DA-770C-4480-B2A8-04F00F670B12}" srcOrd="1" destOrd="0" presId="urn:microsoft.com/office/officeart/2005/8/layout/cycle4"/>
    <dgm:cxn modelId="{2101F579-38AD-4DE7-A93D-A8D4A5979F1B}" type="presParOf" srcId="{8366F2DA-770C-4480-B2A8-04F00F670B12}" destId="{0DDCF2C9-7262-417F-AF0C-1FFB22EB78FB}" srcOrd="0" destOrd="0" presId="urn:microsoft.com/office/officeart/2005/8/layout/cycle4"/>
    <dgm:cxn modelId="{9A623942-3B5A-4203-B2EF-DB5488EF1D1F}" type="presParOf" srcId="{8366F2DA-770C-4480-B2A8-04F00F670B12}" destId="{C3F6FB35-1F45-4320-994E-B63E96340E54}" srcOrd="1" destOrd="0" presId="urn:microsoft.com/office/officeart/2005/8/layout/cycle4"/>
    <dgm:cxn modelId="{52ABA54E-400A-4837-9171-CADE445FA9B1}" type="presParOf" srcId="{8366F2DA-770C-4480-B2A8-04F00F670B12}" destId="{2072AFDB-004C-4C78-B1FB-B77256A2B4B4}" srcOrd="2" destOrd="0" presId="urn:microsoft.com/office/officeart/2005/8/layout/cycle4"/>
    <dgm:cxn modelId="{93E3186C-9222-4920-BD97-3357544FAF38}" type="presParOf" srcId="{8366F2DA-770C-4480-B2A8-04F00F670B12}" destId="{97310BDD-729E-44BC-8B14-ED37B31310A4}" srcOrd="3" destOrd="0" presId="urn:microsoft.com/office/officeart/2005/8/layout/cycle4"/>
    <dgm:cxn modelId="{205BB451-CF1D-484F-8283-77BE80F97359}" type="presParOf" srcId="{8366F2DA-770C-4480-B2A8-04F00F670B12}" destId="{A02D2DDB-C08C-414A-A8E0-B88DD1833B8F}" srcOrd="4" destOrd="0" presId="urn:microsoft.com/office/officeart/2005/8/layout/cycle4"/>
    <dgm:cxn modelId="{8A4255F3-8800-40D9-ADF9-5B056B98096A}" type="presParOf" srcId="{F4FF3171-24AB-4AC5-A38C-5E9C9B5ED1AF}" destId="{944ADA6C-F5FC-4AE1-BA07-47967DD66B8C}" srcOrd="2" destOrd="0" presId="urn:microsoft.com/office/officeart/2005/8/layout/cycle4"/>
    <dgm:cxn modelId="{1F671BFF-9493-4D8D-83DA-05023252BC1E}" type="presParOf" srcId="{F4FF3171-24AB-4AC5-A38C-5E9C9B5ED1AF}" destId="{71CCBD24-A2EC-435E-8B2C-9BAA58C515B1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27FA4C-D351-4D53-95DE-462E9017022B}">
      <dsp:nvSpPr>
        <dsp:cNvPr id="0" name=""/>
        <dsp:cNvSpPr/>
      </dsp:nvSpPr>
      <dsp:spPr>
        <a:xfrm>
          <a:off x="3882633" y="395389"/>
          <a:ext cx="2012997" cy="2012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Care</a:t>
          </a:r>
        </a:p>
      </dsp:txBody>
      <dsp:txXfrm>
        <a:off x="3882633" y="395389"/>
        <a:ext cx="2012997" cy="2012997"/>
      </dsp:txXfrm>
    </dsp:sp>
    <dsp:sp modelId="{69D08457-5179-4FEC-9F01-497FF3294B30}">
      <dsp:nvSpPr>
        <dsp:cNvPr id="0" name=""/>
        <dsp:cNvSpPr/>
      </dsp:nvSpPr>
      <dsp:spPr>
        <a:xfrm>
          <a:off x="895942" y="-1387743"/>
          <a:ext cx="4761010" cy="4761010"/>
        </a:xfrm>
        <a:prstGeom prst="circularArrow">
          <a:avLst>
            <a:gd name="adj1" fmla="val 8245"/>
            <a:gd name="adj2" fmla="val 575803"/>
            <a:gd name="adj3" fmla="val 3620941"/>
            <a:gd name="adj4" fmla="val 1881332"/>
            <a:gd name="adj5" fmla="val 961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4A9E88-A45E-4F76-A993-327361F1E6C8}">
      <dsp:nvSpPr>
        <dsp:cNvPr id="0" name=""/>
        <dsp:cNvSpPr/>
      </dsp:nvSpPr>
      <dsp:spPr>
        <a:xfrm>
          <a:off x="2138652" y="2649893"/>
          <a:ext cx="2012997" cy="2012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Recovery</a:t>
          </a:r>
        </a:p>
      </dsp:txBody>
      <dsp:txXfrm>
        <a:off x="2138652" y="2649893"/>
        <a:ext cx="2012997" cy="2012997"/>
      </dsp:txXfrm>
    </dsp:sp>
    <dsp:sp modelId="{B0CFAB42-B23E-4508-AE45-368B15FC4AFC}">
      <dsp:nvSpPr>
        <dsp:cNvPr id="0" name=""/>
        <dsp:cNvSpPr/>
      </dsp:nvSpPr>
      <dsp:spPr>
        <a:xfrm>
          <a:off x="549212" y="-1510604"/>
          <a:ext cx="4761010" cy="4761010"/>
        </a:xfrm>
        <a:prstGeom prst="circularArrow">
          <a:avLst>
            <a:gd name="adj1" fmla="val 8245"/>
            <a:gd name="adj2" fmla="val 575803"/>
            <a:gd name="adj3" fmla="val 8083711"/>
            <a:gd name="adj4" fmla="val 6640742"/>
            <a:gd name="adj5" fmla="val 961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26A4722-FE35-4733-B6C3-EAFDB472AEF5}">
      <dsp:nvSpPr>
        <dsp:cNvPr id="0" name=""/>
        <dsp:cNvSpPr/>
      </dsp:nvSpPr>
      <dsp:spPr>
        <a:xfrm>
          <a:off x="496024" y="395389"/>
          <a:ext cx="2012997" cy="2012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Response</a:t>
          </a:r>
        </a:p>
      </dsp:txBody>
      <dsp:txXfrm>
        <a:off x="496024" y="395389"/>
        <a:ext cx="2012997" cy="2012997"/>
      </dsp:txXfrm>
    </dsp:sp>
    <dsp:sp modelId="{49AF4856-8863-4979-9CEE-45CF0D609A26}">
      <dsp:nvSpPr>
        <dsp:cNvPr id="0" name=""/>
        <dsp:cNvSpPr/>
      </dsp:nvSpPr>
      <dsp:spPr>
        <a:xfrm>
          <a:off x="350195" y="-51644"/>
          <a:ext cx="5281817" cy="4761010"/>
        </a:xfrm>
        <a:prstGeom prst="circularArrow">
          <a:avLst>
            <a:gd name="adj1" fmla="val 8245"/>
            <a:gd name="adj2" fmla="val 575803"/>
            <a:gd name="adj3" fmla="val 16858064"/>
            <a:gd name="adj4" fmla="val 14966133"/>
            <a:gd name="adj5" fmla="val 961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96A3D-4BC8-4199-963A-F8F6F658A568}">
      <dsp:nvSpPr>
        <dsp:cNvPr id="0" name=""/>
        <dsp:cNvSpPr/>
      </dsp:nvSpPr>
      <dsp:spPr>
        <a:xfrm rot="16200000">
          <a:off x="-1103954" y="1913588"/>
          <a:ext cx="2707780" cy="499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40859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ER Room </a:t>
          </a:r>
        </a:p>
      </dsp:txBody>
      <dsp:txXfrm>
        <a:off x="-1103954" y="1913588"/>
        <a:ext cx="2707780" cy="499871"/>
      </dsp:txXfrm>
    </dsp:sp>
    <dsp:sp modelId="{65B03857-3759-4F4C-8DDB-C2F3A10195B6}">
      <dsp:nvSpPr>
        <dsp:cNvPr id="0" name=""/>
        <dsp:cNvSpPr/>
      </dsp:nvSpPr>
      <dsp:spPr>
        <a:xfrm>
          <a:off x="482639" y="809633"/>
          <a:ext cx="2377445" cy="27077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72" tIns="440859" rIns="220472" bIns="220472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$5571</a:t>
          </a:r>
        </a:p>
      </dsp:txBody>
      <dsp:txXfrm>
        <a:off x="482639" y="809633"/>
        <a:ext cx="2377445" cy="2707780"/>
      </dsp:txXfrm>
    </dsp:sp>
    <dsp:sp modelId="{612E666D-D23D-40F8-9EBB-59FF548B88E4}">
      <dsp:nvSpPr>
        <dsp:cNvPr id="0" name=""/>
        <dsp:cNvSpPr/>
      </dsp:nvSpPr>
      <dsp:spPr>
        <a:xfrm>
          <a:off x="-36577" y="-2641"/>
          <a:ext cx="2681589" cy="13911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6B6D466-2715-4770-A0DA-8631150F0C80}">
      <dsp:nvSpPr>
        <dsp:cNvPr id="0" name=""/>
        <dsp:cNvSpPr/>
      </dsp:nvSpPr>
      <dsp:spPr>
        <a:xfrm rot="16200000">
          <a:off x="3026039" y="2016045"/>
          <a:ext cx="2326552" cy="584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40859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>
              <a:latin typeface="Arial" panose="020B0604020202020204" pitchFamily="34" charset="0"/>
              <a:cs typeface="Arial" panose="020B0604020202020204" pitchFamily="34" charset="0"/>
            </a:rPr>
            <a:t>Hospital Transfer</a:t>
          </a:r>
        </a:p>
      </dsp:txBody>
      <dsp:txXfrm>
        <a:off x="3026039" y="2016045"/>
        <a:ext cx="2326552" cy="584384"/>
      </dsp:txXfrm>
    </dsp:sp>
    <dsp:sp modelId="{BC984B11-F32F-4276-BE82-E19813AE22FF}">
      <dsp:nvSpPr>
        <dsp:cNvPr id="0" name=""/>
        <dsp:cNvSpPr/>
      </dsp:nvSpPr>
      <dsp:spPr>
        <a:xfrm>
          <a:off x="4409064" y="795017"/>
          <a:ext cx="2381304" cy="27077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72" tIns="440859" rIns="220472" bIns="220472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$500 - $650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$13/Mil (trans. Cost)</a:t>
          </a:r>
        </a:p>
      </dsp:txBody>
      <dsp:txXfrm>
        <a:off x="4409064" y="795017"/>
        <a:ext cx="2381304" cy="2707780"/>
      </dsp:txXfrm>
    </dsp:sp>
    <dsp:sp modelId="{3F41F8B5-0754-4ED1-A7A5-FF6BAE1D4EA7}">
      <dsp:nvSpPr>
        <dsp:cNvPr id="0" name=""/>
        <dsp:cNvSpPr/>
      </dsp:nvSpPr>
      <dsp:spPr>
        <a:xfrm>
          <a:off x="3887228" y="-27495"/>
          <a:ext cx="2683988" cy="138764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B4B5967-B8E1-4C26-AEC0-A36FF9F86009}">
      <dsp:nvSpPr>
        <dsp:cNvPr id="0" name=""/>
        <dsp:cNvSpPr/>
      </dsp:nvSpPr>
      <dsp:spPr>
        <a:xfrm rot="16200000">
          <a:off x="6559026" y="1883200"/>
          <a:ext cx="2707780" cy="499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40859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>
              <a:latin typeface="Arial" panose="020B0604020202020204" pitchFamily="34" charset="0"/>
              <a:cs typeface="Arial" panose="020B0604020202020204" pitchFamily="34" charset="0"/>
            </a:rPr>
            <a:t>Other Charges</a:t>
          </a:r>
        </a:p>
      </dsp:txBody>
      <dsp:txXfrm>
        <a:off x="6559026" y="1883200"/>
        <a:ext cx="2707780" cy="499871"/>
      </dsp:txXfrm>
    </dsp:sp>
    <dsp:sp modelId="{3A47C69F-EC38-4754-AD92-CB2BDCD19AA6}">
      <dsp:nvSpPr>
        <dsp:cNvPr id="0" name=""/>
        <dsp:cNvSpPr/>
      </dsp:nvSpPr>
      <dsp:spPr>
        <a:xfrm>
          <a:off x="8158504" y="781520"/>
          <a:ext cx="2389048" cy="27077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72" tIns="440859" rIns="220472" bIns="220472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(i.e. Ibuprofen $60, Eye drops $238)</a:t>
          </a:r>
        </a:p>
      </dsp:txBody>
      <dsp:txXfrm>
        <a:off x="8158504" y="781520"/>
        <a:ext cx="2389048" cy="2707780"/>
      </dsp:txXfrm>
    </dsp:sp>
    <dsp:sp modelId="{03460D57-AA74-46E4-AF1F-6F312F71E30D}">
      <dsp:nvSpPr>
        <dsp:cNvPr id="0" name=""/>
        <dsp:cNvSpPr/>
      </dsp:nvSpPr>
      <dsp:spPr>
        <a:xfrm>
          <a:off x="7670659" y="42386"/>
          <a:ext cx="2688337" cy="13898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DB7455-4104-4860-8486-C314152AC311}">
      <dsp:nvSpPr>
        <dsp:cNvPr id="0" name=""/>
        <dsp:cNvSpPr/>
      </dsp:nvSpPr>
      <dsp:spPr>
        <a:xfrm>
          <a:off x="2993965" y="2491446"/>
          <a:ext cx="1824922" cy="1182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9219038"/>
              <a:satOff val="2627"/>
              <a:lumOff val="75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Broken Bones</a:t>
          </a:r>
        </a:p>
      </dsp:txBody>
      <dsp:txXfrm>
        <a:off x="3567409" y="2812948"/>
        <a:ext cx="1225510" cy="834666"/>
      </dsp:txXfrm>
    </dsp:sp>
    <dsp:sp modelId="{6B12E48F-5EBA-41D7-A639-BB635F27BE32}">
      <dsp:nvSpPr>
        <dsp:cNvPr id="0" name=""/>
        <dsp:cNvSpPr/>
      </dsp:nvSpPr>
      <dsp:spPr>
        <a:xfrm>
          <a:off x="8229" y="2512039"/>
          <a:ext cx="1824922" cy="1182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13828557"/>
              <a:satOff val="3941"/>
              <a:lumOff val="11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Transfer Time</a:t>
          </a:r>
        </a:p>
      </dsp:txBody>
      <dsp:txXfrm>
        <a:off x="34197" y="2833541"/>
        <a:ext cx="1225510" cy="834666"/>
      </dsp:txXfrm>
    </dsp:sp>
    <dsp:sp modelId="{6BF3B893-72D7-4B50-BB63-9C162BF38B4E}">
      <dsp:nvSpPr>
        <dsp:cNvPr id="0" name=""/>
        <dsp:cNvSpPr/>
      </dsp:nvSpPr>
      <dsp:spPr>
        <a:xfrm>
          <a:off x="2985735" y="0"/>
          <a:ext cx="1824922" cy="1182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4609519"/>
              <a:satOff val="1314"/>
              <a:lumOff val="37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TUSH (Time until sent home)</a:t>
          </a:r>
        </a:p>
      </dsp:txBody>
      <dsp:txXfrm>
        <a:off x="3559180" y="25968"/>
        <a:ext cx="1225510" cy="834666"/>
      </dsp:txXfrm>
    </dsp:sp>
    <dsp:sp modelId="{0C3112DC-5B60-4C10-9453-9E0720BC52CF}">
      <dsp:nvSpPr>
        <dsp:cNvPr id="0" name=""/>
        <dsp:cNvSpPr/>
      </dsp:nvSpPr>
      <dsp:spPr>
        <a:xfrm>
          <a:off x="21588" y="0"/>
          <a:ext cx="1824922" cy="11821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Waiting Time</a:t>
          </a:r>
        </a:p>
      </dsp:txBody>
      <dsp:txXfrm>
        <a:off x="47556" y="25968"/>
        <a:ext cx="1225510" cy="834666"/>
      </dsp:txXfrm>
    </dsp:sp>
    <dsp:sp modelId="{0DDCF2C9-7262-417F-AF0C-1FFB22EB78FB}">
      <dsp:nvSpPr>
        <dsp:cNvPr id="0" name=""/>
        <dsp:cNvSpPr/>
      </dsp:nvSpPr>
      <dsp:spPr>
        <a:xfrm>
          <a:off x="772924" y="210568"/>
          <a:ext cx="1599578" cy="1599578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30-45 min</a:t>
          </a:r>
        </a:p>
      </dsp:txBody>
      <dsp:txXfrm>
        <a:off x="1241430" y="679074"/>
        <a:ext cx="1131072" cy="1131072"/>
      </dsp:txXfrm>
    </dsp:sp>
    <dsp:sp modelId="{C3F6FB35-1F45-4320-994E-B63E96340E54}">
      <dsp:nvSpPr>
        <dsp:cNvPr id="0" name=""/>
        <dsp:cNvSpPr/>
      </dsp:nvSpPr>
      <dsp:spPr>
        <a:xfrm rot="5400000">
          <a:off x="2446385" y="210568"/>
          <a:ext cx="1599578" cy="1599578"/>
        </a:xfrm>
        <a:prstGeom prst="pieWedge">
          <a:avLst/>
        </a:prstGeom>
        <a:solidFill>
          <a:schemeClr val="accent4">
            <a:hueOff val="4609519"/>
            <a:satOff val="1314"/>
            <a:lumOff val="379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160 min</a:t>
          </a:r>
        </a:p>
      </dsp:txBody>
      <dsp:txXfrm rot="-5400000">
        <a:off x="2446385" y="679074"/>
        <a:ext cx="1131072" cy="1131072"/>
      </dsp:txXfrm>
    </dsp:sp>
    <dsp:sp modelId="{2072AFDB-004C-4C78-B1FB-B77256A2B4B4}">
      <dsp:nvSpPr>
        <dsp:cNvPr id="0" name=""/>
        <dsp:cNvSpPr/>
      </dsp:nvSpPr>
      <dsp:spPr>
        <a:xfrm rot="10800000">
          <a:off x="2446385" y="1884029"/>
          <a:ext cx="1599578" cy="1599578"/>
        </a:xfrm>
        <a:prstGeom prst="pieWedge">
          <a:avLst/>
        </a:prstGeom>
        <a:solidFill>
          <a:schemeClr val="accent4">
            <a:hueOff val="9219038"/>
            <a:satOff val="2627"/>
            <a:lumOff val="758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50-90 min</a:t>
          </a:r>
        </a:p>
      </dsp:txBody>
      <dsp:txXfrm rot="10800000">
        <a:off x="2446385" y="1884029"/>
        <a:ext cx="1131072" cy="1131072"/>
      </dsp:txXfrm>
    </dsp:sp>
    <dsp:sp modelId="{97310BDD-729E-44BC-8B14-ED37B31310A4}">
      <dsp:nvSpPr>
        <dsp:cNvPr id="0" name=""/>
        <dsp:cNvSpPr/>
      </dsp:nvSpPr>
      <dsp:spPr>
        <a:xfrm rot="16200000">
          <a:off x="772924" y="1884029"/>
          <a:ext cx="1599578" cy="1599578"/>
        </a:xfrm>
        <a:prstGeom prst="pieWedge">
          <a:avLst/>
        </a:prstGeom>
        <a:solidFill>
          <a:schemeClr val="accent4">
            <a:hueOff val="13828557"/>
            <a:satOff val="3941"/>
            <a:lumOff val="1137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90-160 min</a:t>
          </a:r>
        </a:p>
      </dsp:txBody>
      <dsp:txXfrm rot="5400000">
        <a:off x="1241430" y="1884029"/>
        <a:ext cx="1131072" cy="1131072"/>
      </dsp:txXfrm>
    </dsp:sp>
    <dsp:sp modelId="{944ADA6C-F5FC-4AE1-BA07-47967DD66B8C}">
      <dsp:nvSpPr>
        <dsp:cNvPr id="0" name=""/>
        <dsp:cNvSpPr/>
      </dsp:nvSpPr>
      <dsp:spPr>
        <a:xfrm>
          <a:off x="2133304" y="1514612"/>
          <a:ext cx="552279" cy="480242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CCBD24-A2EC-435E-8B2C-9BAA58C515B1}">
      <dsp:nvSpPr>
        <dsp:cNvPr id="0" name=""/>
        <dsp:cNvSpPr/>
      </dsp:nvSpPr>
      <dsp:spPr>
        <a:xfrm rot="10800000">
          <a:off x="2133304" y="1699320"/>
          <a:ext cx="552279" cy="480242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14678-D035-4B0D-82D0-EAFA21062CCA}" type="datetimeFigureOut">
              <a:rPr lang="en-US" smtClean="0"/>
              <a:t>7/14/19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E31DA-B2B3-4E4D-A125-E3721DDAE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715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F3D0D-A01F-4C12-85A2-26D11E7C7D4C}" type="datetimeFigureOut">
              <a:rPr lang="en-US" smtClean="0"/>
              <a:t>7/14/19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8F9E9-B106-4693-A093-F9DB8A8C3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6432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205E42C-AE83-4565-A6F5-3BF2CC4DBEED}" type="datetime1">
              <a:rPr lang="en-US" smtClean="0"/>
              <a:t>7/14/19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C0480-303C-4DFE-AE9C-EBEE61FEB8DC}" type="datetime1">
              <a:rPr lang="en-US" smtClean="0"/>
              <a:t>7/14/19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4BF2-0FA0-45B4-8A60-3128DEEDBF55}" type="datetime1">
              <a:rPr lang="en-US" smtClean="0"/>
              <a:t>7/14/19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0A6-8175-4559-BDE0-1714379860AB}" type="datetime1">
              <a:rPr lang="en-US" smtClean="0"/>
              <a:t>7/14/19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AB214-0B00-4255-989B-24FE1AD713B6}" type="datetime1">
              <a:rPr lang="en-US" smtClean="0"/>
              <a:t>7/14/19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BD1CA-9117-4016-9A21-14E4CADAA080}" type="datetime1">
              <a:rPr lang="en-US" smtClean="0"/>
              <a:t>7/14/19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6996-0894-4A8D-8BA2-D6D7B2C67475}" type="datetime1">
              <a:rPr lang="en-US" smtClean="0"/>
              <a:t>7/14/19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D2F6E378-EF14-4F5C-8424-9633DD2582A9}" type="datetime1">
              <a:rPr lang="en-US" smtClean="0"/>
              <a:t>7/14/19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D46C500E-868D-47C3-B96A-D6E93C2EFCFF}" type="datetime1">
              <a:rPr lang="en-US" smtClean="0"/>
              <a:t>7/14/19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B609-BFE3-41AD-B3A1-DFD1467163C0}" type="datetime1">
              <a:rPr lang="en-US" smtClean="0"/>
              <a:t>7/14/19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341D-628E-4E93-A988-8152F1029B26}" type="datetime1">
              <a:rPr lang="en-US" smtClean="0"/>
              <a:t>7/14/19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01E5D-7F5C-4D90-9E88-39342CCB4B8A}" type="datetime1">
              <a:rPr lang="en-US" smtClean="0"/>
              <a:t>7/14/19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8CF85-B13B-4B87-9B6B-E42B7D0AA1D0}" type="datetime1">
              <a:rPr lang="en-US" smtClean="0"/>
              <a:t>7/14/19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17A14-CD89-41C7-8B55-CE69D48B53BE}" type="datetime1">
              <a:rPr lang="en-US" smtClean="0"/>
              <a:t>7/14/19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BA20-B7A9-42DA-9C48-ADCC093EB4B4}" type="datetime1">
              <a:rPr lang="en-US" smtClean="0"/>
              <a:t>7/14/19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4DF26-07B6-4383-BAD0-39A06BDC779F}" type="datetime1">
              <a:rPr lang="en-US" smtClean="0"/>
              <a:t>7/14/19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16D58-4486-4839-83A6-241D83C0BBB8}" type="datetime1">
              <a:rPr lang="en-US" smtClean="0"/>
              <a:t>7/14/19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46A3B63-DE3F-4B22-A4B7-12885D58BCF9}" type="datetime1">
              <a:rPr lang="en-US" smtClean="0"/>
              <a:t>7/14/19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8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UmfwzZzrV6U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6656" y="3154977"/>
            <a:ext cx="3767329" cy="2505457"/>
          </a:xfrm>
        </p:spPr>
        <p:txBody>
          <a:bodyPr/>
          <a:lstStyle/>
          <a:p>
            <a:r>
              <a:rPr lang="en-US" sz="2800" b="1" dirty="0"/>
              <a:t>Emergency Response Plan: How Can We Shape The Future Of the IUC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83969112"/>
              </p:ext>
            </p:extLst>
          </p:nvPr>
        </p:nvGraphicFramePr>
        <p:xfrm>
          <a:off x="3886200" y="795528"/>
          <a:ext cx="6391656" cy="534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 descr="Signal in ASEAN | ยกระดับภาษา&amp;พัฒนาชีวิต&amp;รอบรู้อาเซียนกับครูปู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598" y="1399126"/>
            <a:ext cx="1682075" cy="1277953"/>
          </a:xfrm>
          <a:prstGeom prst="rect">
            <a:avLst/>
          </a:prstGeom>
        </p:spPr>
      </p:pic>
      <p:pic>
        <p:nvPicPr>
          <p:cNvPr id="13" name="Picture 12" descr="File:FEMA - 43881 - Disaster Scene from Deadly Tornado in Yazoo City, Mississippi.jpg ...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24" y="4913037"/>
            <a:ext cx="1746504" cy="1225296"/>
          </a:xfrm>
          <a:prstGeom prst="rect">
            <a:avLst/>
          </a:prstGeom>
        </p:spPr>
      </p:pic>
      <p:pic>
        <p:nvPicPr>
          <p:cNvPr id="14" name="Picture 13" descr="File:US Navy 050205-N-8629M-053 Military members and volunteers from the non-governmental ...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227250"/>
            <a:ext cx="1618488" cy="127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50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/>
              <a:t>Project Overview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" y="2165684"/>
            <a:ext cx="11969496" cy="4610020"/>
          </a:xfrm>
        </p:spPr>
        <p:txBody>
          <a:bodyPr>
            <a:normAutofit fontScale="25000" lnSpcReduction="20000"/>
          </a:bodyPr>
          <a:lstStyle/>
          <a:p>
            <a:endParaRPr 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7200" b="1" u="sng" dirty="0">
                <a:latin typeface="Arial" panose="020B0604020202020204" pitchFamily="34" charset="0"/>
                <a:cs typeface="Arial" panose="020B0604020202020204" pitchFamily="34" charset="0"/>
              </a:rPr>
              <a:t>Problem Statement:</a:t>
            </a:r>
          </a:p>
          <a:p>
            <a:pPr marL="0" indent="0">
              <a:buNone/>
            </a:pPr>
            <a:endParaRPr lang="en-US" sz="7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The annual US health care spend represents </a:t>
            </a:r>
            <a:r>
              <a:rPr lang="en-US" sz="7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17.9%</a:t>
            </a: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 of the US GDP (</a:t>
            </a:r>
            <a:r>
              <a:rPr lang="en-US" sz="7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$3.65 Trillion</a:t>
            </a: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400050" lvl="1" indent="0">
              <a:buNone/>
            </a:pPr>
            <a:endParaRPr 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The budget allocated by FEMA in the event of emergency is estimated at </a:t>
            </a:r>
            <a:r>
              <a:rPr lang="en-US" sz="7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$1Billion</a:t>
            </a: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00050" lvl="1" indent="0">
              <a:buNone/>
            </a:pPr>
            <a:endParaRPr 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The health care system is a decentralized cluster. </a:t>
            </a:r>
          </a:p>
          <a:p>
            <a:pPr marL="457200" lvl="1" indent="0">
              <a:buNone/>
            </a:pPr>
            <a:endParaRPr 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Response to demand for acute and emergency care remains unsolved in the event of disasters or unplanned events. </a:t>
            </a:r>
          </a:p>
          <a:p>
            <a:pPr marL="400050" lvl="1" indent="0">
              <a:buNone/>
            </a:pPr>
            <a:endParaRPr 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Hospitals already function near to max capacity. Hospitalization rose between </a:t>
            </a:r>
            <a:r>
              <a:rPr lang="en-US" sz="7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15-35%</a:t>
            </a: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, 72 </a:t>
            </a:r>
            <a:r>
              <a:rPr lang="en-US" sz="7200" dirty="0" err="1">
                <a:latin typeface="Arial" panose="020B0604020202020204" pitchFamily="34" charset="0"/>
                <a:cs typeface="Arial" panose="020B0604020202020204" pitchFamily="34" charset="0"/>
              </a:rPr>
              <a:t>hrs</a:t>
            </a: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 post any disaster. </a:t>
            </a:r>
          </a:p>
          <a:p>
            <a:pPr marL="0" indent="0">
              <a:buNone/>
            </a:pPr>
            <a:endParaRPr 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241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723411"/>
            <a:ext cx="8761413" cy="706964"/>
          </a:xfrm>
        </p:spPr>
        <p:txBody>
          <a:bodyPr/>
          <a:lstStyle/>
          <a:p>
            <a:pPr algn="ctr"/>
            <a:r>
              <a:rPr lang="en-US" i="1" dirty="0"/>
              <a:t>ER KPI Metrics – (Average in US)</a:t>
            </a: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987509825"/>
              </p:ext>
            </p:extLst>
          </p:nvPr>
        </p:nvGraphicFramePr>
        <p:xfrm>
          <a:off x="827532" y="3160056"/>
          <a:ext cx="11137392" cy="3471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051560" y="2345959"/>
            <a:ext cx="1013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Emergency Care Cost per Person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66928" y="6642556"/>
            <a:ext cx="106893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Extract based on survey conducted on 1182 patients</a:t>
            </a:r>
          </a:p>
        </p:txBody>
      </p:sp>
    </p:spTree>
    <p:extLst>
      <p:ext uri="{BB962C8B-B14F-4D97-AF65-F5344CB8AC3E}">
        <p14:creationId xmlns:p14="http://schemas.microsoft.com/office/powerpoint/2010/main" val="1799662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91695536"/>
              </p:ext>
            </p:extLst>
          </p:nvPr>
        </p:nvGraphicFramePr>
        <p:xfrm>
          <a:off x="521208" y="2606040"/>
          <a:ext cx="481888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329" y="2688818"/>
            <a:ext cx="4762500" cy="31267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gray">
          <a:xfrm>
            <a:off x="1154953" y="723410"/>
            <a:ext cx="9058895" cy="7121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i="1" dirty="0"/>
              <a:t>ER KPI Metrics – (Average in US) – Cont.</a:t>
            </a:r>
          </a:p>
        </p:txBody>
      </p:sp>
    </p:spTree>
    <p:extLst>
      <p:ext uri="{BB962C8B-B14F-4D97-AF65-F5344CB8AC3E}">
        <p14:creationId xmlns:p14="http://schemas.microsoft.com/office/powerpoint/2010/main" val="4244104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530" y="679572"/>
            <a:ext cx="8761413" cy="706964"/>
          </a:xfrm>
        </p:spPr>
        <p:txBody>
          <a:bodyPr/>
          <a:lstStyle/>
          <a:p>
            <a:pPr algn="ctr"/>
            <a:r>
              <a:rPr lang="en-US" i="1" dirty="0"/>
              <a:t>Facts</a:t>
            </a:r>
            <a:r>
              <a:rPr lang="en-US" dirty="0"/>
              <a:t>: Katrina Impact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510758910"/>
              </p:ext>
            </p:extLst>
          </p:nvPr>
        </p:nvGraphicFramePr>
        <p:xfrm>
          <a:off x="603504" y="2588221"/>
          <a:ext cx="5623560" cy="34285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681387789"/>
              </p:ext>
            </p:extLst>
          </p:nvPr>
        </p:nvGraphicFramePr>
        <p:xfrm>
          <a:off x="6446520" y="2697480"/>
          <a:ext cx="5091889" cy="3319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80027" y="6172200"/>
            <a:ext cx="3410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Extracted from Disaster Medical Public Health</a:t>
            </a:r>
          </a:p>
        </p:txBody>
      </p:sp>
    </p:spTree>
    <p:extLst>
      <p:ext uri="{BB962C8B-B14F-4D97-AF65-F5344CB8AC3E}">
        <p14:creationId xmlns:p14="http://schemas.microsoft.com/office/powerpoint/2010/main" val="1849305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653628"/>
            <a:ext cx="8761413" cy="70696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i="1" dirty="0"/>
              <a:t>Mitigation Plan – Process Design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748" y="4859338"/>
            <a:ext cx="383846" cy="448057"/>
          </a:xfr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FFFF00"/>
            </a:solidFill>
          </a:ln>
        </p:spPr>
      </p:pic>
      <p:sp>
        <p:nvSpPr>
          <p:cNvPr id="6" name="Oval 5"/>
          <p:cNvSpPr/>
          <p:nvPr/>
        </p:nvSpPr>
        <p:spPr>
          <a:xfrm>
            <a:off x="1801579" y="2391327"/>
            <a:ext cx="676656" cy="20116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Start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0999" y="2231307"/>
            <a:ext cx="978408" cy="521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Emergency</a:t>
            </a:r>
            <a:r>
              <a:rPr lang="en-US" dirty="0"/>
              <a:t> </a:t>
            </a:r>
            <a:r>
              <a:rPr lang="en-US" sz="800" dirty="0"/>
              <a:t>Call</a:t>
            </a:r>
          </a:p>
        </p:txBody>
      </p:sp>
      <p:sp>
        <p:nvSpPr>
          <p:cNvPr id="8" name="Flowchart: Decision 7"/>
          <p:cNvSpPr/>
          <p:nvPr/>
        </p:nvSpPr>
        <p:spPr>
          <a:xfrm>
            <a:off x="3060430" y="3147128"/>
            <a:ext cx="1319546" cy="73998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Shelter Trans. / Medical Care</a:t>
            </a:r>
          </a:p>
        </p:txBody>
      </p:sp>
      <p:sp>
        <p:nvSpPr>
          <p:cNvPr id="9" name="Rectangle 8"/>
          <p:cNvSpPr/>
          <p:nvPr/>
        </p:nvSpPr>
        <p:spPr>
          <a:xfrm>
            <a:off x="3236201" y="4334234"/>
            <a:ext cx="978408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EMT Operator Logs into LYNK  and enters Patient data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11187" y="5286735"/>
            <a:ext cx="1018032" cy="451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Display Search Criteria (Sort by Distance)</a:t>
            </a:r>
          </a:p>
        </p:txBody>
      </p:sp>
      <p:sp>
        <p:nvSpPr>
          <p:cNvPr id="12" name="Wave 11"/>
          <p:cNvSpPr/>
          <p:nvPr/>
        </p:nvSpPr>
        <p:spPr>
          <a:xfrm>
            <a:off x="1622157" y="4067761"/>
            <a:ext cx="1289304" cy="882736"/>
          </a:xfrm>
          <a:prstGeom prst="wav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Collect Patient Information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Perform &amp; Document Evaluation Results </a:t>
            </a:r>
          </a:p>
        </p:txBody>
      </p:sp>
      <p:sp>
        <p:nvSpPr>
          <p:cNvPr id="14" name="Oval 13"/>
          <p:cNvSpPr/>
          <p:nvPr/>
        </p:nvSpPr>
        <p:spPr>
          <a:xfrm>
            <a:off x="5428088" y="3416538"/>
            <a:ext cx="676656" cy="201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End</a:t>
            </a:r>
          </a:p>
        </p:txBody>
      </p:sp>
      <p:sp>
        <p:nvSpPr>
          <p:cNvPr id="16" name="Wave 15"/>
          <p:cNvSpPr/>
          <p:nvPr/>
        </p:nvSpPr>
        <p:spPr>
          <a:xfrm>
            <a:off x="6156160" y="3170836"/>
            <a:ext cx="996696" cy="716280"/>
          </a:xfrm>
          <a:prstGeom prst="wav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Out of Scope for this Phase</a:t>
            </a:r>
          </a:p>
        </p:txBody>
      </p:sp>
      <p:sp>
        <p:nvSpPr>
          <p:cNvPr id="19" name="Flowchart: Alternate Process 18"/>
          <p:cNvSpPr/>
          <p:nvPr/>
        </p:nvSpPr>
        <p:spPr>
          <a:xfrm>
            <a:off x="5285232" y="4809744"/>
            <a:ext cx="2231136" cy="55616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800" dirty="0"/>
              <a:t>Resource Availability	</a:t>
            </a:r>
          </a:p>
          <a:p>
            <a:pPr marL="228600" indent="-228600">
              <a:buAutoNum type="arabicPeriod"/>
            </a:pPr>
            <a:r>
              <a:rPr lang="en-US" sz="800" dirty="0"/>
              <a:t>OR Availability</a:t>
            </a:r>
          </a:p>
          <a:p>
            <a:pPr marL="228600" indent="-228600">
              <a:buAutoNum type="arabicPeriod"/>
            </a:pPr>
            <a:r>
              <a:rPr lang="en-US" sz="800" dirty="0"/>
              <a:t>Blood Type/Supplies</a:t>
            </a:r>
          </a:p>
          <a:p>
            <a:pPr marL="228600" indent="-228600">
              <a:buAutoNum type="arabicPeriod"/>
            </a:pPr>
            <a:r>
              <a:rPr lang="en-US" sz="800" dirty="0"/>
              <a:t>No of Beds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58" y="5167034"/>
            <a:ext cx="90394" cy="8379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310" y="5282106"/>
            <a:ext cx="90394" cy="8379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310" y="5038557"/>
            <a:ext cx="90394" cy="8379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58" y="4908598"/>
            <a:ext cx="90394" cy="83799"/>
          </a:xfrm>
          <a:prstGeom prst="rect">
            <a:avLst/>
          </a:prstGeom>
        </p:spPr>
      </p:pic>
      <p:pic>
        <p:nvPicPr>
          <p:cNvPr id="33" name="Content Placeholder 1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748" y="5534830"/>
            <a:ext cx="383846" cy="448057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41" name="Oval 40"/>
          <p:cNvSpPr/>
          <p:nvPr/>
        </p:nvSpPr>
        <p:spPr>
          <a:xfrm>
            <a:off x="3381875" y="6191991"/>
            <a:ext cx="676656" cy="201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End</a:t>
            </a:r>
          </a:p>
        </p:txBody>
      </p:sp>
      <p:cxnSp>
        <p:nvCxnSpPr>
          <p:cNvPr id="43" name="Straight Arrow Connector 42"/>
          <p:cNvCxnSpPr>
            <a:stCxn id="6" idx="6"/>
            <a:endCxn id="7" idx="1"/>
          </p:cNvCxnSpPr>
          <p:nvPr/>
        </p:nvCxnSpPr>
        <p:spPr>
          <a:xfrm>
            <a:off x="2478235" y="2491911"/>
            <a:ext cx="752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8" idx="2"/>
            <a:endCxn id="9" idx="0"/>
          </p:cNvCxnSpPr>
          <p:nvPr/>
        </p:nvCxnSpPr>
        <p:spPr>
          <a:xfrm>
            <a:off x="3720203" y="3887116"/>
            <a:ext cx="5202" cy="447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9" idx="2"/>
            <a:endCxn id="11" idx="0"/>
          </p:cNvCxnSpPr>
          <p:nvPr/>
        </p:nvCxnSpPr>
        <p:spPr>
          <a:xfrm flipH="1">
            <a:off x="3720203" y="4809722"/>
            <a:ext cx="5202" cy="477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1" idx="2"/>
            <a:endCxn id="41" idx="0"/>
          </p:cNvCxnSpPr>
          <p:nvPr/>
        </p:nvCxnSpPr>
        <p:spPr>
          <a:xfrm>
            <a:off x="3720203" y="5737839"/>
            <a:ext cx="0" cy="454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7" idx="2"/>
            <a:endCxn id="8" idx="0"/>
          </p:cNvCxnSpPr>
          <p:nvPr/>
        </p:nvCxnSpPr>
        <p:spPr>
          <a:xfrm>
            <a:off x="3720203" y="2752515"/>
            <a:ext cx="0" cy="394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8" idx="3"/>
            <a:endCxn id="14" idx="2"/>
          </p:cNvCxnSpPr>
          <p:nvPr/>
        </p:nvCxnSpPr>
        <p:spPr>
          <a:xfrm>
            <a:off x="4379976" y="3517122"/>
            <a:ext cx="1048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Left Brace 61"/>
          <p:cNvSpPr/>
          <p:nvPr/>
        </p:nvSpPr>
        <p:spPr>
          <a:xfrm>
            <a:off x="4402448" y="4809721"/>
            <a:ext cx="225090" cy="1725757"/>
          </a:xfrm>
          <a:prstGeom prst="leftBrac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Alternate Process 62"/>
          <p:cNvSpPr/>
          <p:nvPr/>
        </p:nvSpPr>
        <p:spPr>
          <a:xfrm>
            <a:off x="5285232" y="5483430"/>
            <a:ext cx="2231136" cy="55616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800" dirty="0"/>
              <a:t>Resource Availability	</a:t>
            </a:r>
          </a:p>
          <a:p>
            <a:pPr marL="228600" indent="-228600">
              <a:buAutoNum type="arabicPeriod"/>
            </a:pPr>
            <a:r>
              <a:rPr lang="en-US" sz="800" dirty="0"/>
              <a:t>OR Availability</a:t>
            </a:r>
          </a:p>
          <a:p>
            <a:pPr marL="228600" indent="-228600">
              <a:buAutoNum type="arabicPeriod"/>
            </a:pPr>
            <a:r>
              <a:rPr lang="en-US" sz="800" dirty="0"/>
              <a:t>Blood Type/Supplies</a:t>
            </a:r>
          </a:p>
          <a:p>
            <a:pPr marL="228600" indent="-228600">
              <a:buAutoNum type="arabicPeriod"/>
            </a:pPr>
            <a:r>
              <a:rPr lang="en-US" sz="800" dirty="0"/>
              <a:t>No of Beds 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174" y="5773083"/>
            <a:ext cx="90394" cy="83799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126" y="5888155"/>
            <a:ext cx="90394" cy="8379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423" y="5644606"/>
            <a:ext cx="83799" cy="83799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174" y="5514647"/>
            <a:ext cx="90394" cy="83799"/>
          </a:xfrm>
          <a:prstGeom prst="rect">
            <a:avLst/>
          </a:prstGeom>
        </p:spPr>
      </p:pic>
      <p:sp>
        <p:nvSpPr>
          <p:cNvPr id="73" name="Flowchart: Alternate Process 72"/>
          <p:cNvSpPr/>
          <p:nvPr/>
        </p:nvSpPr>
        <p:spPr>
          <a:xfrm>
            <a:off x="5304604" y="6151846"/>
            <a:ext cx="2231136" cy="55616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800" dirty="0"/>
              <a:t>Resource Availability	</a:t>
            </a:r>
          </a:p>
          <a:p>
            <a:pPr marL="228600" indent="-228600">
              <a:buAutoNum type="arabicPeriod"/>
            </a:pPr>
            <a:r>
              <a:rPr lang="en-US" sz="800" dirty="0"/>
              <a:t>OR Availability</a:t>
            </a:r>
          </a:p>
          <a:p>
            <a:pPr marL="228600" indent="-228600">
              <a:buAutoNum type="arabicPeriod"/>
            </a:pPr>
            <a:r>
              <a:rPr lang="en-US" sz="800" dirty="0"/>
              <a:t>Blood Type/Supplies</a:t>
            </a:r>
          </a:p>
          <a:p>
            <a:pPr marL="228600" indent="-228600">
              <a:buAutoNum type="arabicPeriod"/>
            </a:pPr>
            <a:r>
              <a:rPr lang="en-US" sz="800" dirty="0"/>
              <a:t>No of Beds </a:t>
            </a:r>
          </a:p>
        </p:txBody>
      </p:sp>
      <p:pic>
        <p:nvPicPr>
          <p:cNvPr id="74" name="Content Placeholder 1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43" y="6232587"/>
            <a:ext cx="383846" cy="448057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990" y="6464188"/>
            <a:ext cx="90394" cy="8379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942" y="6335711"/>
            <a:ext cx="90394" cy="83799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990" y="6205752"/>
            <a:ext cx="90394" cy="8379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038" y="6597839"/>
            <a:ext cx="90394" cy="83799"/>
          </a:xfrm>
          <a:prstGeom prst="rect">
            <a:avLst/>
          </a:prstGeom>
        </p:spPr>
      </p:pic>
      <p:pic>
        <p:nvPicPr>
          <p:cNvPr id="2049" name="Picture 2048" descr="Washington State Route 522 - Wikipedi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755" y="4174683"/>
            <a:ext cx="4353618" cy="2615355"/>
          </a:xfrm>
          <a:prstGeom prst="rect">
            <a:avLst/>
          </a:prstGeom>
        </p:spPr>
      </p:pic>
      <p:sp>
        <p:nvSpPr>
          <p:cNvPr id="2051" name="TextBox 2050"/>
          <p:cNvSpPr txBox="1"/>
          <p:nvPr/>
        </p:nvSpPr>
        <p:spPr>
          <a:xfrm>
            <a:off x="4815377" y="6017143"/>
            <a:ext cx="3568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95176" y="4598569"/>
            <a:ext cx="3568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801798" y="5341102"/>
            <a:ext cx="3568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52" name="Flowchart: Connector 2051"/>
          <p:cNvSpPr/>
          <p:nvPr/>
        </p:nvSpPr>
        <p:spPr>
          <a:xfrm>
            <a:off x="8456106" y="4923468"/>
            <a:ext cx="481676" cy="313976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H1</a:t>
            </a:r>
          </a:p>
        </p:txBody>
      </p:sp>
      <p:sp>
        <p:nvSpPr>
          <p:cNvPr id="87" name="Flowchart: Connector 86"/>
          <p:cNvSpPr/>
          <p:nvPr/>
        </p:nvSpPr>
        <p:spPr>
          <a:xfrm>
            <a:off x="8222633" y="5534830"/>
            <a:ext cx="481676" cy="313976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H2</a:t>
            </a:r>
          </a:p>
        </p:txBody>
      </p:sp>
      <p:sp>
        <p:nvSpPr>
          <p:cNvPr id="88" name="Flowchart: Connector 87"/>
          <p:cNvSpPr/>
          <p:nvPr/>
        </p:nvSpPr>
        <p:spPr>
          <a:xfrm>
            <a:off x="9528739" y="4613367"/>
            <a:ext cx="481676" cy="313976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H3</a:t>
            </a:r>
          </a:p>
        </p:txBody>
      </p:sp>
      <p:pic>
        <p:nvPicPr>
          <p:cNvPr id="2053" name="Picture 2052" descr="LAMBARITÁLIA: 20 Fevereiro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857" y="5257188"/>
            <a:ext cx="1235239" cy="467180"/>
          </a:xfrm>
          <a:prstGeom prst="rect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</p:pic>
      <p:sp>
        <p:nvSpPr>
          <p:cNvPr id="90" name="Content Placeholder 2"/>
          <p:cNvSpPr txBox="1">
            <a:spLocks/>
          </p:cNvSpPr>
          <p:nvPr/>
        </p:nvSpPr>
        <p:spPr>
          <a:xfrm>
            <a:off x="7285560" y="2265552"/>
            <a:ext cx="4773168" cy="7132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order to alleviate this crisis, project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Lynk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born to provide centralized solution with patient experience in mind.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sp>
        <p:nvSpPr>
          <p:cNvPr id="2054" name="TextBox 2053"/>
          <p:cNvSpPr txBox="1"/>
          <p:nvPr/>
        </p:nvSpPr>
        <p:spPr>
          <a:xfrm>
            <a:off x="4514993" y="3531956"/>
            <a:ext cx="792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Shelter Trans.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709320" y="3809040"/>
            <a:ext cx="307777" cy="61086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Medical</a:t>
            </a:r>
          </a:p>
        </p:txBody>
      </p:sp>
      <p:sp>
        <p:nvSpPr>
          <p:cNvPr id="2057" name="Slide Number Placeholder 205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138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/>
              <a:t>Socio-economical</a:t>
            </a:r>
            <a:r>
              <a:rPr lang="en-US" dirty="0"/>
              <a:t>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Improve emergency Care System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Reduce Cost associated to inter-hospital transfers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Increase outpatients charge turnaround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Allocate resources and reduce overheads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49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video - </a:t>
            </a:r>
            <a:r>
              <a:rPr lang="en-US" dirty="0">
                <a:hlinkClick r:id="rId2"/>
              </a:rPr>
              <a:t>https://youtu.be</a:t>
            </a:r>
            <a:r>
              <a:rPr lang="en-US">
                <a:hlinkClick r:id="rId2"/>
              </a:rPr>
              <a:t>/UmfwzZzrV6U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i="1" dirty="0"/>
              <a:t>Application Demo</a:t>
            </a:r>
          </a:p>
        </p:txBody>
      </p:sp>
    </p:spTree>
    <p:extLst>
      <p:ext uri="{BB962C8B-B14F-4D97-AF65-F5344CB8AC3E}">
        <p14:creationId xmlns:p14="http://schemas.microsoft.com/office/powerpoint/2010/main" val="3043349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i="1" dirty="0"/>
              <a:t>Meet The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5" y="2414016"/>
            <a:ext cx="1700784" cy="19019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52" y="5001768"/>
            <a:ext cx="1512300" cy="1722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540" y="5001768"/>
            <a:ext cx="1482090" cy="17221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0625" y="4462272"/>
            <a:ext cx="1700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Meryem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Khribech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07910" y="4620398"/>
            <a:ext cx="1700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Srujith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Poondla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97076" y="4620398"/>
            <a:ext cx="199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Balachandar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Balaraman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696" y="2514600"/>
            <a:ext cx="1435608" cy="18013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flipH="1">
            <a:off x="5908671" y="4407408"/>
            <a:ext cx="3041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Lakshmi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Kallam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918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845</TotalTime>
  <Words>345</Words>
  <Application>Microsoft Macintosh PowerPoint</Application>
  <PresentationFormat>Widescreen</PresentationFormat>
  <Paragraphs>100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Gothic</vt:lpstr>
      <vt:lpstr>Courier New</vt:lpstr>
      <vt:lpstr>Wingdings 3</vt:lpstr>
      <vt:lpstr>Ion Boardroom</vt:lpstr>
      <vt:lpstr>Emergency Response Plan: How Can We Shape The Future Of the IUC</vt:lpstr>
      <vt:lpstr>Project Overview</vt:lpstr>
      <vt:lpstr>ER KPI Metrics – (Average in US)</vt:lpstr>
      <vt:lpstr>PowerPoint Presentation</vt:lpstr>
      <vt:lpstr>Facts: Katrina Impact</vt:lpstr>
      <vt:lpstr>Mitigation Plan – Process Design</vt:lpstr>
      <vt:lpstr>Socio-economical Impact</vt:lpstr>
      <vt:lpstr>Application Demo</vt:lpstr>
      <vt:lpstr>Meet The Team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Khribech, Meryem</dc:creator>
  <cp:lastModifiedBy>SRUJITH POONDLA</cp:lastModifiedBy>
  <cp:revision>47</cp:revision>
  <dcterms:created xsi:type="dcterms:W3CDTF">2019-07-14T04:58:45Z</dcterms:created>
  <dcterms:modified xsi:type="dcterms:W3CDTF">2019-07-14T19:47:49Z</dcterms:modified>
</cp:coreProperties>
</file>